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7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2" r:id="rId7"/>
    <p:sldId id="264" r:id="rId8"/>
    <p:sldId id="269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20" r:id="rId21"/>
    <p:sldId id="321" r:id="rId22"/>
    <p:sldId id="322" r:id="rId23"/>
    <p:sldId id="323" r:id="rId24"/>
    <p:sldId id="324" r:id="rId25"/>
    <p:sldId id="270" r:id="rId26"/>
    <p:sldId id="275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276" r:id="rId37"/>
    <p:sldId id="318" r:id="rId38"/>
    <p:sldId id="288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44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74.xml"/><Relationship Id="rId44" Type="http://schemas.openxmlformats.org/officeDocument/2006/relationships/customXml" Target="../customXml/item1.xml"/><Relationship Id="rId43" Type="http://schemas.openxmlformats.org/officeDocument/2006/relationships/customXmlProps" Target="../customXml/itemProps7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在使用</a:t>
            </a:r>
            <a:r>
              <a:rPr lang="en-US" altLang="zh-CN"/>
              <a:t>Splash</a:t>
            </a:r>
            <a:r>
              <a:rPr lang="zh-CN" altLang="en-US"/>
              <a:t>之前我们需要准备一些前置</a:t>
            </a:r>
            <a:r>
              <a:rPr lang="zh-CN" altLang="en-US"/>
              <a:t>条件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上一个小节使用Selenium爬取JavaScript渲染的数据是借助Downloader Middleware来实现的。通过Downloader Middleware，调用Chrome浏览器来渲染网站页面，然后构造HttpResponse最终返回给Spider。Splash与Selenium不同，它本身是一个JavaScript页面渲染服务，所以通过Scrapy-Splash将需要爬取数据的URL传递给Splash就能得到JavaScript渲染后的结果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7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jpe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2.pn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1.jpe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95" y="1536700"/>
            <a:ext cx="110858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通常在网络爬虫时，一般都会设置Header头以防止爬虫程序被识别。接下来，通过修改techlabplt项目，使用下载器中间件的process_request方法，用随机User-Agent的方式来避免此类问题。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7695" y="2604135"/>
            <a:ext cx="59467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第一步： 如果只是修改User-Agent，可以通过settting.py，启用并修改User-Agent。将浏览器Headers内的User-Agent字段的值拷贝到USER_AGENT变量下，即可实现。如下图所示：</a:t>
            </a:r>
            <a:endParaRPr lang="zh-CN" altLang="en-US"/>
          </a:p>
        </p:txBody>
      </p:sp>
      <p:pic>
        <p:nvPicPr>
          <p:cNvPr id="1246192301" name="图片 12461923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35" y="4097655"/>
            <a:ext cx="5683250" cy="163639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928485" y="2604135"/>
            <a:ext cx="51269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如果随机User-Agent的话，需要定义一个User-Agent的List，如下图所示，为各种浏览器的User-Agent的值。</a:t>
            </a:r>
            <a:endParaRPr lang="zh-CN" altLang="en-US"/>
          </a:p>
        </p:txBody>
      </p:sp>
      <p:pic>
        <p:nvPicPr>
          <p:cNvPr id="1528475895" name="图片 15284758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8485" y="3707765"/>
            <a:ext cx="5088890" cy="2434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65" y="3543300"/>
            <a:ext cx="622935" cy="554355"/>
          </a:xfrm>
          <a:prstGeom prst="rect">
            <a:avLst/>
          </a:prstGeom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techlabplt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项目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339026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61160"/>
            <a:ext cx="537019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第二步：修改middlewares.py 中间件，新增User-Agent下载器中间件类，如下图所示。其主要的功能是：从settings的USER_AGENT_LIST这个列表内随机获取一个值（各类浏览器的User-Agent），再将这个值赋予Request请求头的User-Agent内。作用是：改写User-Agent的值，以实现模仿浏览器访问网站的效果。</a:t>
            </a:r>
            <a:endParaRPr lang="zh-CN" altLang="en-US"/>
          </a:p>
        </p:txBody>
      </p:sp>
      <p:pic>
        <p:nvPicPr>
          <p:cNvPr id="835485511" name="图片 8354855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4097655"/>
            <a:ext cx="5369560" cy="17824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590030" y="2353310"/>
            <a:ext cx="52679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第三步：修改settings.py，注册与启用User-Agent下载器中间件类。如下图所示：</a:t>
            </a:r>
            <a:endParaRPr lang="zh-CN" altLang="en-US"/>
          </a:p>
        </p:txBody>
      </p:sp>
      <p:pic>
        <p:nvPicPr>
          <p:cNvPr id="1586578531" name="图片 15865785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79870" y="4312920"/>
            <a:ext cx="5278120" cy="1381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50" y="3571240"/>
            <a:ext cx="591820" cy="526415"/>
          </a:xfrm>
          <a:prstGeom prst="rect">
            <a:avLst/>
          </a:prstGeom>
        </p:spPr>
      </p:pic>
      <p:sp>
        <p:nvSpPr>
          <p:cNvPr id="10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techlabplt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项目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99135" y="1301750"/>
            <a:ext cx="339026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2214245"/>
            <a:ext cx="5278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第四步：修改techlabplt.py，输出Header内的User-Agent，如下图所示：</a:t>
            </a:r>
            <a:endParaRPr lang="zh-CN" altLang="en-US"/>
          </a:p>
        </p:txBody>
      </p:sp>
      <p:pic>
        <p:nvPicPr>
          <p:cNvPr id="640058415" name="图片 6400584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421063"/>
            <a:ext cx="5278120" cy="20567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483350" y="2214245"/>
            <a:ext cx="54673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第五步：运行techlabplt爬虫，查看在爬取过程中，是否随机使用了不同的User-Agent，如下图所示：</a:t>
            </a:r>
            <a:endParaRPr lang="zh-CN" altLang="en-US"/>
          </a:p>
        </p:txBody>
      </p:sp>
      <p:pic>
        <p:nvPicPr>
          <p:cNvPr id="1272710308" name="图片 12727103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77965" y="3592513"/>
            <a:ext cx="5278120" cy="1713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980" y="3166110"/>
            <a:ext cx="591820" cy="526415"/>
          </a:xfrm>
          <a:prstGeom prst="rect">
            <a:avLst/>
          </a:prstGeom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techlabplt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项目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339026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30680"/>
            <a:ext cx="78162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接下来，看一下Scrapy 框架中，怎么去使用Selenium来爬取招聘网站。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598420"/>
            <a:ext cx="56864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第一步：新建Scrapy项目，命名为：scrapyselenium。通过Windows cmd命令行内输入：scrapy startproject scrapyselenium，如下图所示：</a:t>
            </a:r>
            <a:endParaRPr lang="zh-CN" altLang="en-US">
              <a:sym typeface="+mn-ea"/>
            </a:endParaRPr>
          </a:p>
        </p:txBody>
      </p:sp>
      <p:pic>
        <p:nvPicPr>
          <p:cNvPr id="593714433" name="图片 5937144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934460"/>
            <a:ext cx="5686425" cy="1711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593205" y="2459990"/>
            <a:ext cx="53594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第二步：进入scrapyselenium项目目录，新建一个Spider,命名为job。通过Windows cmd命令行内输入：scrapy genspider job www.techlabplt.com，如下图所示：</a:t>
            </a:r>
            <a:endParaRPr lang="zh-CN" altLang="en-US"/>
          </a:p>
        </p:txBody>
      </p:sp>
      <p:pic>
        <p:nvPicPr>
          <p:cNvPr id="457558763" name="图片 4575587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74485" y="4009073"/>
            <a:ext cx="5278120" cy="1561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165" y="3482975"/>
            <a:ext cx="591820" cy="526415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24847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95" y="2038350"/>
            <a:ext cx="52774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第三步：使用PyCharm打开项目，修改job.py，如下图所示：</a:t>
            </a:r>
            <a:endParaRPr lang="zh-CN" altLang="en-US"/>
          </a:p>
        </p:txBody>
      </p:sp>
      <p:pic>
        <p:nvPicPr>
          <p:cNvPr id="554469088" name="图片 5544690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695" y="3408363"/>
            <a:ext cx="5278120" cy="17900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579235" y="2037715"/>
            <a:ext cx="52781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第四步：通过Windows cmd 命令行内输入：scrapy crawl job –nolog，如图所示：</a:t>
            </a:r>
            <a:endParaRPr lang="zh-CN" altLang="en-US"/>
          </a:p>
        </p:txBody>
      </p:sp>
      <p:pic>
        <p:nvPicPr>
          <p:cNvPr id="1314975446" name="图片 13149754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79870" y="3667125"/>
            <a:ext cx="5278120" cy="127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415" y="3165475"/>
            <a:ext cx="591820" cy="5264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24847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95" y="157226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第五步：修改middlewares.py，首先确保selenium组件已经安装完毕（此部分在前面项目章节中有安装与使用，如有问题请参考项目章节“Selenium库的使用”）。middlewares.py修改完毕后，代码如下：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7695" y="2545715"/>
            <a:ext cx="6731000" cy="39693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scrapy import signals</a:t>
            </a:r>
            <a:endParaRPr lang="zh-CN" altLang="en-US"/>
          </a:p>
          <a:p>
            <a:r>
              <a:rPr lang="zh-CN" altLang="en-US"/>
              <a:t>from selenium.webdriver import Chrome</a:t>
            </a:r>
            <a:endParaRPr lang="zh-CN" altLang="en-US"/>
          </a:p>
          <a:p>
            <a:r>
              <a:rPr lang="zh-CN" altLang="en-US"/>
              <a:t>from selenium import webdriver</a:t>
            </a:r>
            <a:endParaRPr lang="zh-CN" altLang="en-US"/>
          </a:p>
          <a:p>
            <a:r>
              <a:rPr lang="zh-CN" altLang="en-US"/>
              <a:t>from scrapy.http import HtmlResponse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r>
              <a:rPr lang="zh-CN" altLang="en-US"/>
              <a:t>class SeleniumDownloaderMiddleware(object):</a:t>
            </a:r>
            <a:endParaRPr lang="zh-CN" altLang="en-US"/>
          </a:p>
          <a:p>
            <a:r>
              <a:rPr lang="zh-CN" altLang="en-US"/>
              <a:t>    def process_request(self, request, spider):</a:t>
            </a:r>
            <a:endParaRPr lang="zh-CN" altLang="en-US"/>
          </a:p>
          <a:p>
            <a:r>
              <a:rPr lang="zh-CN" altLang="en-US"/>
              <a:t>        # 获取request内的url</a:t>
            </a:r>
            <a:endParaRPr lang="zh-CN" altLang="en-US"/>
          </a:p>
          <a:p>
            <a:r>
              <a:rPr lang="zh-CN" altLang="en-US"/>
              <a:t>        request_url = request.url</a:t>
            </a:r>
            <a:endParaRPr lang="zh-CN" altLang="en-US"/>
          </a:p>
          <a:p>
            <a:r>
              <a:rPr lang="zh-CN" altLang="en-US"/>
              <a:t>        # 去除非必要的日志输出</a:t>
            </a:r>
            <a:endParaRPr lang="zh-CN" altLang="en-US"/>
          </a:p>
          <a:p>
            <a:r>
              <a:rPr lang="zh-CN" altLang="en-US"/>
              <a:t>        options = webdriver.ChromeOptions()</a:t>
            </a:r>
            <a:endParaRPr lang="zh-CN" altLang="en-US"/>
          </a:p>
          <a:p>
            <a:r>
              <a:rPr lang="zh-CN" altLang="en-US"/>
              <a:t>        options.add_experimental_option("excludeSwitches", ["enable-logging"])</a:t>
            </a:r>
            <a:endParaRPr lang="zh-CN" altLang="en-US"/>
          </a:p>
          <a:p>
            <a:r>
              <a:rPr lang="zh-CN" altLang="en-US"/>
              <a:t>        webBrowser = Chrome(options=options)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24847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41475"/>
            <a:ext cx="6787515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 # 发起Chrome浏览器访问request内的url</a:t>
            </a:r>
            <a:endParaRPr lang="zh-CN" altLang="en-US"/>
          </a:p>
          <a:p>
            <a:r>
              <a:rPr lang="zh-CN" altLang="en-US">
                <a:sym typeface="+mn-ea"/>
              </a:rPr>
              <a:t>        webBrowser.get(request_url)</a:t>
            </a:r>
            <a:endParaRPr lang="zh-CN" altLang="en-US"/>
          </a:p>
          <a:p>
            <a:r>
              <a:rPr lang="zh-CN" altLang="en-US">
                <a:sym typeface="+mn-ea"/>
              </a:rPr>
              <a:t>        time.sleep(2)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Chrome浏览器内的源码赋值到pageSource</a:t>
            </a:r>
            <a:endParaRPr lang="zh-CN" altLang="en-US"/>
          </a:p>
          <a:p>
            <a:r>
              <a:rPr lang="zh-CN" altLang="en-US">
                <a:sym typeface="+mn-ea"/>
              </a:rPr>
              <a:t>        pageSource = webBrowser.page_source</a:t>
            </a:r>
            <a:endParaRPr lang="zh-CN" altLang="en-US"/>
          </a:p>
          <a:p>
            <a:r>
              <a:rPr lang="zh-CN" altLang="en-US">
                <a:sym typeface="+mn-ea"/>
              </a:rPr>
              <a:t>        webBrowser.close()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# 创建响应对象,返回。</a:t>
            </a:r>
            <a:endParaRPr lang="zh-CN" altLang="en-US"/>
          </a:p>
          <a:p>
            <a:r>
              <a:rPr lang="zh-CN" altLang="en-US">
                <a:sym typeface="+mn-ea"/>
              </a:rPr>
              <a:t>        res = HtmlResponse(url=request_url, body=pageSource,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               encoding='utf-8', request=request)</a:t>
            </a:r>
            <a:endParaRPr lang="zh-CN" altLang="en-US"/>
          </a:p>
          <a:p>
            <a:r>
              <a:rPr lang="zh-CN" altLang="en-US">
                <a:sym typeface="+mn-ea"/>
              </a:rPr>
              <a:t>        return res</a:t>
            </a:r>
            <a:endParaRPr lang="zh-CN" altLang="en-US">
              <a:sym typeface="+mn-ea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24847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610" y="1807845"/>
            <a:ext cx="53238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第六步：修改settings.py，注册与启</a:t>
            </a:r>
            <a:r>
              <a:rPr lang="zh-CN" altLang="en-US"/>
              <a:t>用SeleniumDownloaderMiddleware下载器中间件类，如下图所示：</a:t>
            </a:r>
            <a:endParaRPr lang="zh-CN" altLang="en-US"/>
          </a:p>
        </p:txBody>
      </p:sp>
      <p:pic>
        <p:nvPicPr>
          <p:cNvPr id="2" name="图片 14602413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637915"/>
            <a:ext cx="5278120" cy="15125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54775" y="1564640"/>
            <a:ext cx="54032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第七步：在Windows cmd命令行内输入：scrapy crawl price。运行完毕后，会有Chrome浏览器弹出，如下图所示，说明调用Selenium中间件成功。</a:t>
            </a:r>
            <a:endParaRPr lang="zh-CN" altLang="en-US"/>
          </a:p>
        </p:txBody>
      </p:sp>
      <p:pic>
        <p:nvPicPr>
          <p:cNvPr id="1849900236" name="图片 18499002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54775" y="2729865"/>
            <a:ext cx="5403215" cy="33413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99135" y="1313815"/>
            <a:ext cx="24847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823720"/>
            <a:ext cx="34347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修改items.py，如下图所示：</a:t>
            </a:r>
            <a:endParaRPr lang="zh-CN" altLang="en-US"/>
          </a:p>
        </p:txBody>
      </p:sp>
      <p:pic>
        <p:nvPicPr>
          <p:cNvPr id="1204199532" name="图片 12041995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2341880"/>
            <a:ext cx="9330055" cy="3972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数据解释与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268160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31925"/>
            <a:ext cx="41287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代码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18335"/>
            <a:ext cx="889254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from scrapyselenium.items import ScrapyseleniumItem</a:t>
            </a:r>
            <a:endParaRPr lang="zh-CN" altLang="en-US"/>
          </a:p>
          <a:p>
            <a:r>
              <a:rPr lang="zh-CN" altLang="en-US"/>
              <a:t>class JobSpider(scrapy.Spider):</a:t>
            </a:r>
            <a:endParaRPr lang="zh-CN" altLang="en-US"/>
          </a:p>
          <a:p>
            <a:r>
              <a:rPr lang="zh-CN" altLang="en-US"/>
              <a:t>    name = "job"</a:t>
            </a:r>
            <a:endParaRPr lang="zh-CN" altLang="en-US"/>
          </a:p>
          <a:p>
            <a:r>
              <a:rPr lang="zh-CN" altLang="en-US"/>
              <a:t>    allowed_domains = ["techlabplt.com"]</a:t>
            </a:r>
            <a:endParaRPr lang="zh-CN" altLang="en-US"/>
          </a:p>
          <a:p>
            <a:r>
              <a:rPr lang="zh-CN" altLang="en-US"/>
              <a:t>    start_urls = ["http://www.techlabplt.com:8080/BD-PC/zhaopin.html"]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    # print("返回的状态码信息为：", response.status)</a:t>
            </a:r>
            <a:endParaRPr lang="zh-CN" altLang="en-US"/>
          </a:p>
          <a:p>
            <a:r>
              <a:rPr lang="zh-CN" altLang="en-US"/>
              <a:t>        job_list = response.xpath("//*[@id='app']/ul/li")</a:t>
            </a:r>
            <a:endParaRPr lang="zh-CN" altLang="en-US"/>
          </a:p>
          <a:p>
            <a:r>
              <a:rPr lang="zh-CN" altLang="en-US"/>
              <a:t> for job in job_list:</a:t>
            </a:r>
            <a:endParaRPr lang="zh-CN" altLang="en-US"/>
          </a:p>
          <a:p>
            <a:r>
              <a:rPr lang="zh-CN" altLang="en-US"/>
              <a:t>			  # 获取得到各个数据字段</a:t>
            </a:r>
            <a:endParaRPr lang="zh-CN" altLang="en-US"/>
          </a:p>
          <a:p>
            <a:r>
              <a:rPr lang="zh-CN" altLang="en-US"/>
              <a:t>            job_item = ScrapyseleniumItem()</a:t>
            </a:r>
            <a:endParaRPr lang="zh-CN" altLang="en-US"/>
          </a:p>
          <a:p>
            <a:r>
              <a:rPr lang="zh-CN" altLang="en-US"/>
              <a:t>            job_item['job_name'] = job.xpath("./div[1]/a/div[1]/span[1]/text()").extract_first()</a:t>
            </a:r>
            <a:endParaRPr lang="zh-CN" altLang="en-US"/>
          </a:p>
          <a:p>
            <a:r>
              <a:rPr lang="zh-CN" altLang="en-US"/>
              <a:t>            job_item['area'] = job.xpath("./div[1]/a/div[1]/span[2]/span/span").extract_first()</a:t>
            </a:r>
            <a:endParaRPr lang="zh-CN" altLang="en-US"/>
          </a:p>
          <a:p>
            <a:r>
              <a:rPr lang="zh-CN" altLang="en-US"/>
              <a:t>            job_item['salary'] = job.xpath("./div[1]/a/div[2]/span").extract_first()</a:t>
            </a:r>
            <a:endParaRPr lang="zh-CN" altLang="en-US"/>
          </a:p>
          <a:p>
            <a:r>
              <a:rPr lang="zh-CN" altLang="en-US"/>
              <a:t>            job_item['experiment'] = job.xpath("./div[1]/a/div[2]/ul/li[1]").extract_first()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job.py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264541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6.2.1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5721985" y="3361055"/>
            <a:ext cx="748030" cy="453390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6.2.2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6649085" y="3230880"/>
            <a:ext cx="241744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对接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Splash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应用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对接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Selenium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的应用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6</a:t>
            </a:r>
            <a:r>
              <a:rPr lang="zh-CN" altLang="en-US" sz="2400" b="1"/>
              <a:t>.</a:t>
            </a:r>
            <a:r>
              <a:rPr lang="en-US" altLang="zh-CN" sz="2400" b="1"/>
              <a:t>2</a:t>
            </a:r>
            <a:r>
              <a:rPr lang="zh-CN" altLang="en-US" sz="2400" b="1"/>
              <a:t>     </a:t>
            </a:r>
            <a:r>
              <a:rPr lang="en-US" altLang="zh-CN" sz="2400" b="1"/>
              <a:t>Scrapy </a:t>
            </a:r>
            <a:r>
              <a:rPr lang="zh-CN" altLang="en-US" sz="2400" b="1"/>
              <a:t>拓展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r"/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Scrapy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爬虫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框架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721985" y="4075430"/>
            <a:ext cx="748030" cy="453390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6.2.3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6649085" y="3945255"/>
            <a:ext cx="241744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6" grpId="0"/>
      <p:bldP spid="40" grpId="0"/>
      <p:bldP spid="22" grpId="0"/>
      <p:bldP spid="23" grpId="0"/>
      <p:bldP spid="10" grpId="0"/>
      <p:bldP spid="36" grpId="1"/>
      <p:bldP spid="40" grpId="1"/>
      <p:bldP spid="22" grpId="1"/>
      <p:bldP spid="23" grpId="1"/>
      <p:bldP spid="10" grpId="1"/>
      <p:bldP spid="4" grpId="0"/>
      <p:bldP spid="6" grpId="0"/>
      <p:bldP spid="4" grpId="1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99260"/>
            <a:ext cx="6424295" cy="258445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  job_item['skills'] = job.xpath("./div[2]/ul/li[1]").extract_first()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job_item['company_name'] = job.xpath("./div[1]/div/div[2]/h3").extract_first()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job_item['company_type'] = job.xpath("./div[1]/div/div[2]/ul/li[1]").extract_first()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job_item['company_type_boon'] = job.xpath("./div[2]/div").extract_first()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# 输出职位名称</a:t>
            </a:r>
            <a:endParaRPr lang="zh-CN" altLang="en-US"/>
          </a:p>
          <a:p>
            <a:r>
              <a:rPr lang="zh-CN" altLang="en-US">
                <a:sym typeface="+mn-ea"/>
              </a:rPr>
              <a:t>print("职位名称：", job_item['job_name']) 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2625" y="2273300"/>
            <a:ext cx="45669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通过Windows cmd命令行内输入：scrapy crawl job –nolog，如下图所示：</a:t>
            </a:r>
            <a:endParaRPr lang="zh-CN" altLang="en-US"/>
          </a:p>
        </p:txBody>
      </p:sp>
      <p:pic>
        <p:nvPicPr>
          <p:cNvPr id="1261120912" name="图片 12611209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4040" y="3008630"/>
            <a:ext cx="4933950" cy="313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0000">
            <a:off x="6946265" y="1440180"/>
            <a:ext cx="825500" cy="82550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job.py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264541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200088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关闭Robots.txt文件的访问。Scrapy 框架在运行爬取任务之前，首先会去获取Robots.txt文件，如果网站没有该文件，则会直接输出404错误，如下图所示：</a:t>
            </a:r>
            <a:endParaRPr lang="zh-CN" altLang="en-US"/>
          </a:p>
        </p:txBody>
      </p:sp>
      <p:pic>
        <p:nvPicPr>
          <p:cNvPr id="1471580398" name="图片 14715803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3195" y="2843530"/>
            <a:ext cx="6414135" cy="359600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2960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优化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78740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2321560"/>
            <a:ext cx="55206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通过在settins.py中取消ROBOTSTXT_OBEY = True的设置，即可完成此功能，如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1789498975" name="图片 178949897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775075"/>
            <a:ext cx="5278120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47815" y="2183130"/>
            <a:ext cx="533908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启用无头浏览器，通过在middlewares.py中增加Options值为headless，即可完成此功能，如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1813254366" name="图片 18132543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8775" y="3765233"/>
            <a:ext cx="5278120" cy="134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385" y="3248660"/>
            <a:ext cx="591820" cy="5264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2960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优化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78740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7105" y="2761615"/>
            <a:ext cx="6709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6.2.2    </a:t>
            </a:r>
            <a:endParaRPr lang="en-US" altLang="zh-CN" sz="4800" b="1"/>
          </a:p>
          <a:p>
            <a:r>
              <a:rPr lang="zh-CN" altLang="en-US" sz="4800" b="1"/>
              <a:t>对接</a:t>
            </a:r>
            <a:r>
              <a:rPr lang="en-US" altLang="zh-CN" sz="4800" b="1"/>
              <a:t>Splash </a:t>
            </a:r>
            <a:r>
              <a:rPr lang="zh-CN" altLang="en-US" sz="4800" b="1"/>
              <a:t>的</a:t>
            </a:r>
            <a:r>
              <a:rPr lang="zh-CN" altLang="en-US" sz="4800" b="1"/>
              <a:t>应用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2103120"/>
            <a:ext cx="11250295" cy="2249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</a:pPr>
            <a:r>
              <a:rPr lang="zh-CN" altLang="en-US"/>
              <a:t>在上一任务小节中，我们详细讲解了Scrapy如何对接Selenium的流程，通过它来爬取JavaScript渲染的动态网站数据。实现获取动态网站数据的方式有多种，接下来通过使用Splash来完成此项任务。</a:t>
            </a:r>
            <a:endParaRPr lang="zh-CN" altLang="en-US"/>
          </a:p>
          <a:p>
            <a:pPr indent="457200">
              <a:lnSpc>
                <a:spcPct val="130000"/>
              </a:lnSpc>
            </a:pPr>
            <a:endParaRPr lang="zh-CN" altLang="en-US"/>
          </a:p>
          <a:p>
            <a:pPr indent="457200">
              <a:lnSpc>
                <a:spcPct val="130000"/>
              </a:lnSpc>
            </a:pPr>
            <a:r>
              <a:rPr lang="zh-CN" altLang="en-US"/>
              <a:t>Splash是一个JavaScript的渲染服务，它是实现HTTP API的轻量级浏览器。Scrapy对接Splash 需要用到Scrapy-Splash这个组件。最终使用Scrapy-Splash拿到的响应相当于是在浏览器全部渲染完成以后的网页源代码。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Splash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应用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1826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330" y="1765300"/>
            <a:ext cx="111772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实现Scrapy对接Splash，首先需要确保Splash安装完成并能正常启用，所以需要安装与运行Splash。</a:t>
            </a:r>
            <a:endParaRPr lang="zh-CN" altLang="en-US"/>
          </a:p>
          <a:p>
            <a:r>
              <a:rPr lang="zh-CN" altLang="en-US"/>
              <a:t>第一步：Splash安装在docker环境下，通过命令拉取Splash镜像：sudo docker pull scrapinghub/splash，如下图所示：</a:t>
            </a:r>
            <a:endParaRPr lang="zh-CN" altLang="en-US"/>
          </a:p>
        </p:txBody>
      </p:sp>
      <p:pic>
        <p:nvPicPr>
          <p:cNvPr id="1248151250" name="图片 124815125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26360" y="2687320"/>
            <a:ext cx="6388100" cy="14338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8330" y="4286885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第二步：通过命令后台运行Splash服务：sudo docker run  -d -p 8050:8050 scrapinghub/splash，如下图所示：</a:t>
            </a:r>
            <a:endParaRPr lang="zh-CN" altLang="en-US"/>
          </a:p>
        </p:txBody>
      </p:sp>
      <p:pic>
        <p:nvPicPr>
          <p:cNvPr id="57047094" name="图片 57047094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1665" y="5038725"/>
            <a:ext cx="8054340" cy="9753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前置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条件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148844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21790"/>
            <a:ext cx="11250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第三步：通过命令查看已经在运行的Docker服务：sudo docker ps，如下图所示：</a:t>
            </a:r>
            <a:endParaRPr lang="zh-CN" altLang="en-US"/>
          </a:p>
        </p:txBody>
      </p:sp>
      <p:pic>
        <p:nvPicPr>
          <p:cNvPr id="1907063215" name="图片 190706321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2298065"/>
            <a:ext cx="8445500" cy="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330" y="3525520"/>
            <a:ext cx="87699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第四步：通过浏览器访问这台Docker服务器的8050端口，如下图所示：</a:t>
            </a:r>
            <a:endParaRPr lang="zh-CN" altLang="en-US"/>
          </a:p>
        </p:txBody>
      </p:sp>
      <p:pic>
        <p:nvPicPr>
          <p:cNvPr id="517550988" name="图片 5175509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4044950"/>
            <a:ext cx="6531610" cy="209740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前置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条件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148844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00" y="1391920"/>
            <a:ext cx="11249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第五步：通过Splash访问测试网站(http://www.techlabplt.com:8080/BD-PC/zhaopin.html)，如下图所示：</a:t>
            </a:r>
            <a:endParaRPr lang="zh-CN" altLang="en-US"/>
          </a:p>
        </p:txBody>
      </p:sp>
      <p:pic>
        <p:nvPicPr>
          <p:cNvPr id="144867788" name="图片 14486778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3055" y="1760220"/>
            <a:ext cx="4784725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9600" y="4298950"/>
            <a:ext cx="112483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通过Render me! 按钮，得到如下图所示的输出，可以看到HTML内的信息有JavaScript渲染后的数据，至此Splash服务与安装并运行正常。</a:t>
            </a:r>
            <a:endParaRPr lang="zh-CN" altLang="en-US"/>
          </a:p>
        </p:txBody>
      </p:sp>
      <p:pic>
        <p:nvPicPr>
          <p:cNvPr id="1058517682" name="图片 105851768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23055" y="4745355"/>
            <a:ext cx="527558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前置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条件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148844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060" y="1746885"/>
            <a:ext cx="11250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Splash服务运行正常后，只需要安装Scrapy-Splash库来对接Splash即可，如下图所示：</a:t>
            </a:r>
            <a:endParaRPr lang="zh-CN" altLang="en-US"/>
          </a:p>
        </p:txBody>
      </p:sp>
      <p:pic>
        <p:nvPicPr>
          <p:cNvPr id="571611303" name="图片 57161130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4110" y="2313940"/>
            <a:ext cx="6055360" cy="16954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21360" y="4208145"/>
            <a:ext cx="11135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数据解析与处理：</a:t>
            </a:r>
            <a:endParaRPr lang="zh-C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indent="457200"/>
            <a:r>
              <a:rPr lang="zh-CN" altLang="en-US"/>
              <a:t>第一步：新建Scrapy项目，通过Windows cmd命令行内输入：scrapy startproject scrapysplash，输出如下图所示信息：</a:t>
            </a:r>
            <a:endParaRPr lang="zh-CN" altLang="en-US"/>
          </a:p>
        </p:txBody>
      </p:sp>
      <p:pic>
        <p:nvPicPr>
          <p:cNvPr id="1808310125" name="图片 18083101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4110" y="5116195"/>
            <a:ext cx="5920740" cy="17233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18891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准备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工作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1750"/>
            <a:ext cx="148844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534160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第二步：进入scrapysplash项目目录，新建一个Spider,命名为job。通过Windows cmd命令行内输入：scrapy genspider job www.techlabplt.com，如下图所示：</a:t>
            </a:r>
            <a:endParaRPr lang="zh-CN" altLang="en-US"/>
          </a:p>
        </p:txBody>
      </p:sp>
      <p:pic>
        <p:nvPicPr>
          <p:cNvPr id="1338616239" name="图片 13386162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1760" y="2283460"/>
            <a:ext cx="6338570" cy="18313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330" y="4322445"/>
            <a:ext cx="78333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第三步：使用PyCharm打开项目，修改Job.py，如下图所示：</a:t>
            </a:r>
            <a:endParaRPr lang="zh-CN" altLang="en-US"/>
          </a:p>
        </p:txBody>
      </p:sp>
      <p:pic>
        <p:nvPicPr>
          <p:cNvPr id="1121610284" name="图片 112161028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52395" y="4824730"/>
            <a:ext cx="6337935" cy="17176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3020"/>
            <a:ext cx="2699385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140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6.2    Scrapy</a:t>
            </a:r>
            <a:r>
              <a:rPr lang="zh-CN" altLang="en-US" sz="4800" b="1"/>
              <a:t>拓展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84935"/>
            <a:ext cx="89255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第四步：通过Windows cmd命令行内输入：scrapy crawl job，</a:t>
            </a:r>
            <a:r>
              <a:rPr lang="zh-CN" altLang="en-US">
                <a:sym typeface="+mn-ea"/>
              </a:rPr>
              <a:t>此时在获取得到的源代码中，没有职位信息的数据。</a:t>
            </a:r>
            <a:r>
              <a:rPr lang="zh-CN" altLang="en-US"/>
              <a:t>如下图所示：</a:t>
            </a:r>
            <a:endParaRPr lang="zh-CN" altLang="en-US"/>
          </a:p>
        </p:txBody>
      </p:sp>
      <p:pic>
        <p:nvPicPr>
          <p:cNvPr id="2021729369" name="图片 20217293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7950" y="2037080"/>
            <a:ext cx="5275580" cy="26847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330" y="4838700"/>
            <a:ext cx="70643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第五步：setting.py 内设置Splash服务的URL，如下图所示：</a:t>
            </a:r>
            <a:endParaRPr lang="zh-CN" altLang="en-US"/>
          </a:p>
        </p:txBody>
      </p:sp>
      <p:pic>
        <p:nvPicPr>
          <p:cNvPr id="1854908385" name="图片 18549083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7950" y="5323840"/>
            <a:ext cx="5275580" cy="14770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3020"/>
            <a:ext cx="2699385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116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第六步：setting.py 内设置Splash下载器中间件，如下所示：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08200"/>
            <a:ext cx="609536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DOWNLOADER_MIDDLEWARES = {</a:t>
            </a:r>
            <a:endParaRPr lang="zh-CN" altLang="en-US"/>
          </a:p>
          <a:p>
            <a:r>
              <a:rPr lang="zh-CN" altLang="en-US"/>
              <a:t>  'scrapy_splash.SplashCookiesMiddleware': 723,</a:t>
            </a:r>
            <a:endParaRPr lang="zh-CN" altLang="en-US"/>
          </a:p>
          <a:p>
            <a:r>
              <a:rPr lang="zh-CN" altLang="en-US"/>
              <a:t>  'scrapy_splash.SplashMiddleware': 725,</a:t>
            </a:r>
            <a:endParaRPr lang="zh-CN" altLang="en-US"/>
          </a:p>
          <a:p>
            <a:r>
              <a:rPr lang="zh-CN" altLang="en-US"/>
              <a:t>  'scrapy.downloadermiddlewares.httpcompression.HttpCompressionMiddleware': 810,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SPIDER_MIDDLEWARES = {</a:t>
            </a:r>
            <a:endParaRPr lang="zh-CN" altLang="en-US"/>
          </a:p>
          <a:p>
            <a:r>
              <a:rPr lang="zh-CN" altLang="en-US"/>
              <a:t>  'scrapy_splash.SplashDeduplicateArgsMiddleware': 100,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# 去重过滤器</a:t>
            </a:r>
            <a:endParaRPr lang="zh-CN" altLang="en-US"/>
          </a:p>
          <a:p>
            <a:r>
              <a:rPr lang="zh-CN" altLang="en-US"/>
              <a:t>DUPEFILTER_CLASS = 'scrapy_splash.SplashAwareDupeFilter'</a:t>
            </a:r>
            <a:endParaRPr lang="zh-CN" altLang="en-US"/>
          </a:p>
          <a:p>
            <a:r>
              <a:rPr lang="zh-CN" altLang="en-US"/>
              <a:t># Splash的HTTP缓存</a:t>
            </a:r>
            <a:endParaRPr lang="zh-CN" altLang="en-US"/>
          </a:p>
          <a:p>
            <a:r>
              <a:rPr lang="zh-CN" altLang="en-US"/>
              <a:t>HTTPCACHE_STORAGE = 'scrapy_splash.SplashAwareFSCacheStorage'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3020"/>
            <a:ext cx="2699385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020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第七步：setting.py 内关闭Robots协议，如下所示：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770380"/>
            <a:ext cx="609600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#ROBOTSTXT_OBEY = True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24409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第八步：job.py内使用Splash，如下所示：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2613660"/>
            <a:ext cx="7539355" cy="42462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# 导入scrapy_splash内的Request</a:t>
            </a:r>
            <a:endParaRPr lang="zh-CN" altLang="en-US"/>
          </a:p>
          <a:p>
            <a:r>
              <a:rPr lang="zh-CN" altLang="en-US"/>
              <a:t>from scrapy_splash import SplashRequest	</a:t>
            </a:r>
            <a:endParaRPr lang="zh-CN" altLang="en-US"/>
          </a:p>
          <a:p>
            <a:r>
              <a:rPr lang="zh-CN" altLang="en-US"/>
              <a:t>class JobSpider(scrapy.Spider):</a:t>
            </a:r>
            <a:endParaRPr lang="zh-CN" altLang="en-US"/>
          </a:p>
          <a:p>
            <a:r>
              <a:rPr lang="zh-CN" altLang="en-US"/>
              <a:t>    	name = "job"</a:t>
            </a:r>
            <a:endParaRPr lang="zh-CN" altLang="en-US"/>
          </a:p>
          <a:p>
            <a:r>
              <a:rPr lang="zh-CN" altLang="en-US"/>
              <a:t>    	allowed_domains = ["www.techlabplt.com"]</a:t>
            </a:r>
            <a:endParaRPr lang="zh-CN" altLang="en-US"/>
          </a:p>
          <a:p>
            <a:r>
              <a:rPr lang="zh-CN" altLang="en-US"/>
              <a:t>   		start_urls = ["http://www.techlabplt.com:8080/BD-PC/zhaopin.html"]</a:t>
            </a:r>
            <a:endParaRPr lang="zh-CN" altLang="en-US"/>
          </a:p>
          <a:p>
            <a:r>
              <a:rPr lang="zh-CN" altLang="en-US"/>
              <a:t>    	def start_requests(self):</a:t>
            </a:r>
            <a:endParaRPr lang="zh-CN" altLang="en-US"/>
          </a:p>
          <a:p>
            <a:r>
              <a:rPr lang="zh-CN" altLang="en-US"/>
              <a:t>        	yield SplashRequest(self.start_urls[0],</a:t>
            </a:r>
            <a:endParaRPr lang="zh-CN" altLang="en-US"/>
          </a:p>
          <a:p>
            <a:r>
              <a:rPr lang="zh-CN" altLang="en-US"/>
              <a:t>                            callback=self.parse,</a:t>
            </a:r>
            <a:endParaRPr lang="zh-CN" altLang="en-US"/>
          </a:p>
          <a:p>
            <a:r>
              <a:rPr lang="zh-CN" altLang="en-US"/>
              <a:t>                            args={'wait': 5},  # 最大超时时间，设置为5秒</a:t>
            </a:r>
            <a:endParaRPr lang="zh-CN" altLang="en-US"/>
          </a:p>
          <a:p>
            <a:r>
              <a:rPr lang="zh-CN" altLang="en-US"/>
              <a:t>                            endpoint='render.html'  # splash服务的固定参数)</a:t>
            </a:r>
            <a:endParaRPr lang="zh-CN" altLang="en-US"/>
          </a:p>
          <a:p>
            <a:r>
              <a:rPr lang="zh-CN" altLang="en-US"/>
              <a:t>    	def parse(self, response):</a:t>
            </a:r>
            <a:endParaRPr lang="zh-CN" altLang="en-US"/>
          </a:p>
          <a:p>
            <a:r>
              <a:rPr lang="zh-CN" altLang="en-US"/>
              <a:t>        	print('网站内容：', response.text)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3020"/>
            <a:ext cx="2699385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8943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第九步：通过Windows cmd命令行内输入：scrapy crawl job，如下图所示，返回的响应中存在JavaScript渲染过的数据。</a:t>
            </a:r>
            <a:endParaRPr lang="zh-CN" altLang="en-US"/>
          </a:p>
        </p:txBody>
      </p:sp>
      <p:pic>
        <p:nvPicPr>
          <p:cNvPr id="1698895086" name="图片 16988950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0295" y="2790190"/>
            <a:ext cx="10487025" cy="29197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数据解析与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03020"/>
            <a:ext cx="2699385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3130550"/>
            <a:ext cx="6339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6.2.3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7922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3020"/>
            <a:ext cx="1604010" cy="107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30070"/>
            <a:ext cx="111582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任务描述与实施：</a:t>
            </a:r>
            <a:endParaRPr lang="zh-CN" altLang="en-US" b="1"/>
          </a:p>
          <a:p>
            <a:endParaRPr lang="zh-CN" altLang="en-US"/>
          </a:p>
          <a:p>
            <a:pPr indent="457200"/>
            <a:r>
              <a:rPr lang="zh-CN" altLang="en-US"/>
              <a:t>通过Scrapy框架对接Selenium爬取“http://www.techlabplt.com:8080/BD-PC/zhaopin.html”的前20页职位数据，并将数据存入JSON文件中。</a:t>
            </a:r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3642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拓展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2076450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2015490"/>
            <a:ext cx="11276965" cy="4126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 Scrapy 框架中对中间件的支持和使用方法，包括理解中间件的概念、作用和运行机制；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具备如何配置和编写自定义中间件的能力，以实现对请求和响应的处理和干预；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Scrapy 框架与 Selenium 的集成，掌握如何在 Scrapy 中使用 Selenium 库或相关插件来加载动态网页、执行 JavaScript 代码等操作；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了解如何配置 Scrapy 与 Selenium ，以实现对动态页面的爬取和数据提取。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6.2.1    </a:t>
            </a:r>
            <a:endParaRPr lang="en-US" altLang="zh-CN" sz="4800" b="1"/>
          </a:p>
          <a:p>
            <a:r>
              <a:rPr lang="zh-CN" altLang="en-US" sz="4800" b="1"/>
              <a:t>对接</a:t>
            </a:r>
            <a:r>
              <a:rPr lang="en-US" altLang="zh-CN" sz="4800" b="1"/>
              <a:t> Selenium </a:t>
            </a:r>
            <a:r>
              <a:rPr lang="zh-CN" altLang="en-US" sz="4800" b="1"/>
              <a:t>的应用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50930" y="6314400"/>
            <a:ext cx="2700000" cy="316800"/>
          </a:xfrm>
        </p:spPr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的应用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36017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9575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项目章节需要爬取的网站为：（http://www.techlabplt.com:8080/BD-PC/zhaopin.html）。这是一个招聘网站，主要内容为招聘职位信息，如下图所示，其内容通过JavaScript处理。由于无法通过Requests去获取数据，所以可以通过Selenium模拟浏览器的方式来实现。</a:t>
            </a:r>
            <a:endParaRPr lang="zh-CN" altLang="en-US"/>
          </a:p>
        </p:txBody>
      </p:sp>
      <p:pic>
        <p:nvPicPr>
          <p:cNvPr id="1831771677" name="图片 18317716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2725" y="2672715"/>
            <a:ext cx="6961505" cy="3868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2067560"/>
            <a:ext cx="58305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在Scrapy框架中，如果使用Selenium，需要用到中间件来对接。根据运行流程中所处位置不同分为两类：</a:t>
            </a:r>
            <a:endParaRPr lang="zh-CN" altLang="en-US"/>
          </a:p>
          <a:p>
            <a:pPr indent="457200"/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下载器中间件（Downloader middleware），处于Engine与Downloader之间；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爬虫中间件（Spider middleware），处于Engine与Spider 之间；Scrapy中间件的作用：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预处理Request和Response对象；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Header与Cookie处理。比如：在爬虫请求中网站设置了反爬，需要程序带上请求头与Cookie信息；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代理IP的应用。比如：在爬取大批量数据的时候，需要使用不同的IP去访问网站进行爬虫；</a:t>
            </a:r>
            <a:endParaRPr lang="zh-CN" altLang="en-US"/>
          </a:p>
          <a:p>
            <a:pPr marL="342900" indent="-342900">
              <a:buAutoNum type="arabicPeriod"/>
            </a:pPr>
            <a:r>
              <a:rPr lang="zh-CN" altLang="en-US"/>
              <a:t>其他定制化操作。Scrapy框架默认情况下，在middlewares.py中定义，如</a:t>
            </a:r>
            <a:r>
              <a:rPr lang="zh-CN" altLang="en-US"/>
              <a:t>右图所示：</a:t>
            </a:r>
            <a:endParaRPr lang="zh-CN" altLang="en-US"/>
          </a:p>
        </p:txBody>
      </p:sp>
      <p:pic>
        <p:nvPicPr>
          <p:cNvPr id="848629315" name="图片 8486293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5115" y="2417128"/>
            <a:ext cx="5278120" cy="31070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36220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中间件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109664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76705"/>
            <a:ext cx="11249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两种中间件的作用与功能基本相同。通常情况下，在Downloader middleware中实现上述功能。Downloader middleware中默认有多个方法，如下图所示，最主要的为process_request与process_response，当Request通过下载器中间件的时候，process_request方法被调用，当下载器完成Http请求，传递Response给Engine的时候，process_response被调用。</a:t>
            </a:r>
            <a:endParaRPr lang="zh-CN" altLang="en-US"/>
          </a:p>
        </p:txBody>
      </p:sp>
      <p:pic>
        <p:nvPicPr>
          <p:cNvPr id="1668847197" name="图片 1668847197"/>
          <p:cNvPicPr>
            <a:picLocks noChangeAspect="1"/>
          </p:cNvPicPr>
          <p:nvPr/>
        </p:nvPicPr>
        <p:blipFill>
          <a:blip r:embed="rId2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4625" y="2868295"/>
            <a:ext cx="6261735" cy="39357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的应用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310640"/>
            <a:ext cx="36017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2" name="C9F754DE-2CAD-44b6-B708-469DEB6407EB-1" descr="wp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934210"/>
            <a:ext cx="8591550" cy="2218690"/>
          </a:xfrm>
          <a:prstGeom prst="rect">
            <a:avLst/>
          </a:prstGeom>
        </p:spPr>
      </p:pic>
      <p:pic>
        <p:nvPicPr>
          <p:cNvPr id="3" name="C9F754DE-2CAD-44b6-B708-469DEB6407EB-2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" y="4772660"/>
            <a:ext cx="8595360" cy="136969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的应用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6017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68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COMMONDATA" val="eyJoZGlkIjoiNjc4NWE5MDgxMWI3OWJkN2RhMWYwYTJlMzI5ZTliNjAifQ=="/>
  <p:tag name="KSO_WPP_MARK_KEY" val="d78747f1-b6f7-4a9a-8fa5-27db2ba24779"/>
  <p:tag name="commondata" val="eyJoZGlkIjoiYWRmNGI5OGMwYThkNjZlN2JlZGUyY2MxZmU1ZmUxNz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QzMjExOTAzMDAxIiwKCSJHcm91cElkIiA6ICIxMjMxODM0NTUzIiwKCSJJbWFnZSIgOiAiaVZCT1J3MEtHZ29BQUFBTlNVaEVVZ0FBQnRJQUFBSERDQVlBQUFDNTBZNkxBQUFBQ1hCSVdYTUFBQXNUQUFBTEV3RUFtcHdZQUFBZ0FFbEVRVlI0bk96ZGVaek5kZi8vOGVjNXM1NlpNY2JZeDR4ZEl1a2JvVVVpb1VoS0plcjZYZ2xsS2FFZHlScUZWQ2hmU3lsRklpcGJGNkc0dXNJVWlleXlqaG5NbUkzWnovTDdZMzduYzgyWjg1bU55WkRIL1hZN3R6bm5zNTMzT2ZNNU0rZjJmbjVlNzdjbE96dmJKUUFBQUFBQUFBQUFBQUFlckdYZEFBQUFBQUFBQUFBQUFPQktSSkFHQUFBQUFBQUFBQUFBbUNCSUF3QUFBQUFBQUFBQUFFd1FwQUVBQUFBQUFBQUFBQUFtQ05JQUFBQUFBQUFBQUFBQUV3UnBBQUFBQUFBQUFBQUFnQW1DTkFBQUFBQUFBQUFBQU1BRVFSb0FBQUFBQUFBQUFBQmdnaUFOQUFBQUFBQUFBQUFBTUVHUUJnQUFBQUFBQUFBQUFKZ2dTQU1BQUFBQUFBQUFBQUJNRUtRQkFBQUFBQUFBQUFBQUpnalNBQUFBQUFBQUFBQUFBQk1FYVFBQUFBQUFBQUFBQUlBSmdqUUFBQUFBQUFBQUFBREFCRUVhQUFBQUFBQUFBQUFBWUlJZ0RRQUFBQUFBQUFBQUFEQkJrQVlBQUFBQUFBQUFBQUNZSUVnREFBQUFBQUFBQUFBQVRCQ2tBUUFBQUFBQUFBQUFBQ1lJMGdBQUFBQUFBQUFBQUFBVEJHa0FBQUFBQUFBQUFBQ0FDWUkwQUFBQUFBQUFBQUFBd0FSQkdnQUFBQUFBQUFBQUFHQ0NJQTBBQUFBQUFBQUFBQUF3UVpBR0FBQUFBQUFBQUFBQW1DQklBd0FBQUFBQUFBQUFBRXdRcEFFQUFBQUFBQUFBQUFBbUNOSUFBQUFBQUFBQUFBQUFFd1JwQUFBQUFBQUFBQUFBZ0FtQ05BQUFBQUFBQUFBQUFNQUVRUm9BQUFBQUFBQUFBQUJnZ2lBTkFBQUFBQUFBQUFBQU1FR1FCZ0FBQUFBQUFBQUFBSmdnU0FNQUFBQUFBQUFBQUFCTUVLUUJBQUFBQUFBQUFBQUFKZ2pTQUFBQUFBQUFBQUFBQUJNRWFRQUFBQUFBQUFBQUFJQUpnalFBQUFBQUFBQUFBQURBQkVFYUFBQUFBQUFBQUFBQVlJSWdEUUFBQUFBQUFBQUFBREJCa0FZQUFBQUFBQUFBQUFDWUlFZ0RBQUFBQUFBQUFBQUFUQkNrQVFBQUFBQUFBQUFBQUNZSTBnQUFBQUFBQUFBQUFBQVRCR2tBQUFBQUFBQUFBQUNBQ1lJMEFBQUFBQUFBQUFBQXdBUkJHZ0FBQUFBQUFBQUFBR0NDSUEwQUFBQUFBQUFBQUFBd1FaQUdBQUFBQUFBQUFBQUFtQ0JJQXdBQUFBQUFBQUFBQUV3UXBBRUFBQUFBQUFBQUFBQW1DTklBQUFBQUFBQUFBQUFBRXdScEFBQUFBQUFBQUFBQWdBbUNOQUFBQUFBQUFBQUFBTUFFUVJvQUFBQUFBQUFBQUFCZ2dpQU5BQUFBQUFBQUFBQUFNRUdRQmdBQUFBQUFBQUFBQUpnZ1NBTUFBQUFBQUFBQUFBQk1FS1FCQUFBQUFBQUFBQUFBSmdqU0FBQUFBQUFBQUFBQUFCTUVhUUFBQUFBQUFBQUFBSUFKZ2pRQUFBQUFBQUFBQUFEQUJFRWFBQUFBQUFBQUFBQUFZSUlnRFFBQUFBQUFBQUFBQURCQmtBWUFBQUFBQUFBQUFBQ1lJRWdEQUFBQUFBQUFBQUFBVEJDa0FRQUFBQUFBQUFBQUFDWUkwZ0FBQUFBQUFBQUFBQUFUQkdrQUFBQUFBQUFBQUFDQUNZSTBBQUFBQU1BVnFYUG56dXJjdWJNZWVPQUJIVDkrdk5qYjc5cTE2ekswRGloZExwZnJrbytSbXBwYUNpMEJDdWR3T01xNkNWNmNUbWRaTndHWEdlZmh4Y25NekZSeWNuSlpOd080NmhDa0FRQUFBQUN1YUhhN1hUTm56aXlWb0FFb3J2VDBkS1dscFJWNnkyL0praVhxM0xtejZmSFMwdEtNZFhudnUvM3l5eThhTW1SSWtlMzYvdnZ2VFo5ang0NGQrc2MvL2xHc0lMbW96MUp5Y3JMR2pCbWovZnYzRjNrc005dTNiMWYzN3QxMTdOZ3g1ZVRrYU96WXNmcjIyMjlObnpjN08xdXJWcTI2NU0vM3ZuMzd0SERod21KdjM3Tm5UNjFkdS9hU25yTWt4bzBicDNQbnpua3NPM3IwcUVhTkdpVkpTa3BLS3JNZ2RPSENoUVdldC9tNVhDNk5HVE5HczJmUExyWHd0MCtmUHZybW0yOU0xNjlaczZaWWJYdnBwWmMwZGVwVTAzWEhqeDlYNTg2ZHRYMzc5aEszeitGd0ZIbTdtbkFlbXJ0V3pzUHM3R3oxNjlkUEgzendRYkdmKy9qeDR4bzFhcFFTRXhOTmp6ZGl4QWo5OGNjZnhUNWVjZGp0ZHNYRnhXbmZ2bjBleTJOall6VjU4bVJsWkdSNDdlTjBPcFdabWFuRXhFU2RQSGxTZS9iczBVOC8vYVFWSzFab3pwdzVldmZkZDB1MWpiajIrSloxQXdBQUFBQUFLSXlQajQvMjdObWpkZXZXcVZPblRtWGRIRndqQmcwYXBMTm56eGE0UGpnNFdFdVhMaTMwR0ltSmlmcm9vNDhrNVhZTVN0S1VLVk04N2t2U1F3ODlwUC84NXorcVhidjJSYlgxOE9IRG1qUnBrdHEyYmF1bVRac1d1bTE4Zkx4ZWYvMTE5ZW5UUjYxYXRaSWtKU1FrZUd5VGtKQ2c2T2hvM1hiYmJhcFVxWkxIT3F2VnF2RHc4RUtmdytGd0tETXpVMDZuVTM1K2ZtclJvb1htenAycm4zNzZTYU5HalZKb2FLaXg3Y0dEQnpWcjFpeWxwNmVyUjQ4ZWtsVHN6dlJ1M2JxcGYvLytrcVEvLy94VEN4Y3VWTTJhTlhYbm5YY1d1VzlxYXFxeXM3TTlsaTFidHF4WXoxdVkrKysvWHdFQkFYSzVYQjdWS1Z1M2J0V1RUejZwc0xBd1k1bkQ0ZERldlhzbFNmUG16ZFB2di8rdVYxNTV4ZU4zZVB6NGNRMGNPTkRyZWF4V3ExYXRXcVdFaEFUOTg1Ly9ORzNMTjk5OEkzOS8vMHQrVFhsWkxCYTFhZE5HNzczM250TFQwelYwNkZBZFBYcFV6ejMzWExIMlg3Tm1qY2ZqclZ1MzZ2VHAwNnBZc2FLazNNN3dOOTk4VTQ4ODhvZ2FOV3BVckdObVoyZnI4T0hEdXVtbW0wcjJZcFFieU1URXhCUzQzbjErRldiKy9QbXFXclZxaVorN0lKeUhSZU04OUZhYzg5RGYzMS8zM0hPUGxpeFpvai8vL0ZQMTZ0VXI4cmdYTGx6UTl1M2JsWm1aNmJYTzRYQm81ODZkWG4rekwxeTRvT1BIait1R0cyNHdsdjMyMjIvS3lzcFNabWFtc3JLeWxKYVdwZ3NYTGhpM2xKUVVKU1VsS1RrNVdTa3BLVVpBT21YS0ZJL2piTm15UlZhclZTKzk5SklrNmZUcDArclhyNTlwTmFETlpsTllXSmpDd3NKVXZueDVKU1ltS2p3OFhFdVdMTkVubjN4UzVHc3ZTTjd6eC8zYUgzdnNNVDM1NUpPbTI3LzAwa3ZhdTNldjEzbUhxd3RCR2dBQUFBRGdpdGE2ZFd0dDJyUko4K2ZQMTIyMzNlYlJDUS84VmQ1Ly8vMENoK2xhdG14WnNhcVovUHo4VkxkdVhVbTVuYXovL3ZlL1ZiZHVYWS83VW01bjVLWk5tK1J3T1BUamp6OTZIS04vLy83cTNMbXpUcDA2cFJvMWFuZzl4NzU5K3pSbXpCaWxwYVZwL2ZyMVdyOSt2V2xiWnMrZXJhaW9LSVdIaDZ0NjllcDY4ODAzTlhyMGFEVnYzcnpBRHZEMzMzL2ZhMWxZV0pnV0xWcFU1R3ZQcTNQbnptcmN1TEUyYnR5b2N1WEtlYXhyMHFTSnVuVHBvczgvLzF3MzMzeXpHalJvb1BuejU4dmhjQ2c2T2xxdFdyV1MxWm83b0pMTDVkTEdqUnUxZlBseTFhcFZTL2ZjYzQ5eG5DNWR1dWpubjMvVzlPblQxYkJoUTFXcFVxVkViWlJraEo2WDR1Njc3MVpBUUlCV3JWcWxXYk5tZWF6TEgwVE1uajNicUNRWk9uU28zbjMzWFkwWU1VSlBQLzIwdW5YclpteG50VnIxMldlZkdZOWpZbUkwZlBod2oyTjkvUEhIQ2dnSWtKUWI0QTRlUFBpU1gwdEJPblRvb1BUMGRLMWV2VnFwcWFtS2lvclM3Tm16QzkxbjI3WnQrdmpqajcyVy8vVFRUNnBZc2FKdXUrMDJTZEtSSTBlMFpjc1dkZS9ldmRqdDJiOS92K3gyZTdFRGo3d3lNek1MRENuY3IybmV2SG1TY2tQbzRjT0hhODZjT2JKYXJiTGI3Um93WUVDSm43TW9uSWZGdzNsWThIbFluSXNSQ3Z2ZGpCbzF5bmd2U3VMOCtmUDY5dHR2OWUyMzM4clgxMWVmZnZxcEVhS09IRG5TWTF0L2YzK0ZoSVFZdDlEUVVEVnMyRkRseTVkWCtmTGxWYUZDQlZXb1VFRVJFUkhHUGhFUkVmcm5QLytwdVhQbnFrV0xGcnJycnJ2a2REcmxkRHIxemp2dktEZzRXRGFiVFlHQmdiTFpiUEwxTFR6NktPcDh5Vy9ObWpYNjl0dHZUZGN0VzdaTTdkdTNWMlJrWkltT2lhc0hRUm9BQUFBQTRJcldxVk1uSFRseVJDZFBudFJISDMya1ljT0dsWFdUY0Ewb1g3NThnZXRzTmx1eGpsR3VYRG0xYU5GQzc3Ly92aVpObXFTNzc3NWJWYXRXbGN2bE11NUwwdHk1YytWeXVUUjkrblQ1K3ZycXhJa1RtakZqaHFaTW1hTHc4SEJGUjBkcndvUUptak5uanNmeE4yellvQmt6WnVpZWUrN3g2UEIyTzNmdW5ONSsrMjBGQndlcmN1WEtrbklyUEljUEg2NVhYbm5GQ0s4V0xWcGtWTWxKdVJWcEw3endnb1lNR2FMbXpadDdITk5kb1ZhY2pscXo2cEN2dnZwS2tsU2xTaFdqSXFCMzc5N2FzbVdMcGsyYnBnOC8vRkJWcTFiVnZuMzd0SHo1Y3ExWXNVSTlldlJRdVhMbDlObG5uOG5oY0dqWXNHRzY0NDQ3UEk1cnNWZzBlUEJnRFJ3NFVETm16TkQ0OGVOMTh1VEpRdHVYbEpUa3NVMWgxUUx1T1JpTFcvSFNzV05IdFc3ZDJuajh4Qk5QYU1xVUtSNmR3bmE3WGRuWjJYSzVYUEx6ODlQTEw3K3NvS0FncjdCUmtpcFVxR0RjTnh0NnIzejU4c1o1YVRiTVcxWldsdExUMDAzYjZoNG1MU2tweVhSOVVGQ1FFWTRNR3paTXZYcjFVcmR1M1hUdnZmY2F5Nk9pb2t6M2RUdDA2SkRYc3ZqNGVHM2Z2bDM5K3ZVek9yeC8rZVVYaFlhR2xpaU0yTFp0bXlRcE5EVFU0L2NaRkJSa1ZCZ1Z4R2F6R2IvM3pwMDdHNEd6Sk9OWWVYOW5rbFM5ZW5YNStQaDRWVFNXRnM1RHpzUFNPQTk3OU9paDl1M2JGN3Y5MG44cmxzMzA2OWZQNDNGd2NMQVdMRmdnU1RwMTZwUm16cHlwRFJzMktEQXdVRjI3ZHRYOTk5L3ZWWW40NUpOUDZ2Nzc3NWZOWmpNdWtDaXBidDI2YWNPR0RWcTBhSkhhdEdsakxML3V1dXZrNCtOVG9tTVZkYjdrVjlDRlhKR1JrVHA5K3JRKy9QQkRUWnc0c1VUSHhOV0RJQTBBQUFBQWNFWHo4ZkhSNE1HRDllcXJyMnI5K3ZYcTBLR0RtalJwVXVMalpHZG42N3Z2dnROUFAvMms0OGVQS3pNelUyRmhZV3JTcEltNmQrK3UrdlhyZSszakRndmVldXN0VmFsU1JaOSsrcW0yYjkrdXJLd3MxYXBWUzQ4Ly9yaHV2ZlZXMCtmTHlzclM4dVhMdFhuelpzWEZ4Y25QejAvMTZ0WFRBdzg4b050dnY3M0U3Y2ZWeCtWeWFmYnMyVHA1OHFScDFWZHFhcXJHakJtamxTdFhxa3FWS2pwKy9MamF0bTJyM2J0MzY3cnJyak02K1pvMWE2WUtGU3BvNGNLRnhuQnJlL2Z1MWJScDA5UzdkMisxYmR0V2l4Y3YxdE5QUDYzQXdFQkowaDkvL0tGMzNubEhQajQrR2pObWpMRmNrZ0lDQWpSKy9IZ0ZCUVhKYXJWcStQRGhPbjc4dUZmN3pDclMzSjI5aFYzSnYzdjNiczJjT1ZPalJvMHE4T3I4dkpVQ1FVRkJHang0c0lLQ2dtU3hXSFRtekJtRmg0ZHIwcVJKV3I5K3ZlYk5tNmYwOUhRMWI5NWNBd2NPbEkrUGo4NmNPU05KSGtPWlZhOWVYYSs5OXByeFdTNXFPTFRGaXhkcjhlTEZYcS90VXFXbHBabk9KNVNSa2FFTEZ5NFlqOTJCd3BFalI0d09aM2NnZXZMa1NZOU8zcnpoZ2xtQWtaS1NZZ3k5bHBLUzRyWCt1KysrOHdwaTgzdmlpU2RNbHovenpETjY4TUVISlVrSERod3dqaDhRRUZCb1dGbTlldlZDSzBMV3JsMHJsOHZsVWZueTg4OC9LelUxVmZmZmY3L0h0dm1EMnlGRGhoaEQvYm9EakJkZWVNRmptOWF0VzJ2RWlCRUZQbjl4dVY5amZIeThwTnhLTEhjbDBKV004ekRYdFhvZWhvV0ZsVGdvS2l5SW1qQmhnbkZCUnY1dFAvMzBVOVd2WDErREJnMVMyN1p0NWVmbnAvajRlTGxjTGxrc0ZtTzdvS0FnQlFjSGw2aE4rVm10VnIzNDRvc0tEUTMxT0haWkNnc0xVOHVXTGJWOCtYTDkrT09QYXR1MmJWazNDWDhCZ2pRQUFBQUF3QlhONVhMcHhodHZWSWNPSGJSdTNUck5uRGxUTTJmT0xITElucnppNCtQMXhodHZHR0ZCY0hDd3lwY3ZyM1BuenVuSEgzL1VwazJiTkdqUUlIWHAwc1YwLzdpNE9FMmFORW5wNmVrcVg3NjgwdExTZFBqd1lZMGZQMTZqUjQ5V3k1WXRQYlpQU0VqUXlKRWpkZkxrU1Zrc0ZsV3NXRkhwNmVuYXRXdVhkdTNhcFo0OWV4WTRuQjZ1SEwxNjlUTHRESlpVck03QXp6Ly9YQmtaR2ZyeXl5OU5PL3k2ZE9taUNoVXFxR3ZYcm1yYXRLbm16cDJyVzIrOVZkOTk5NTBlZU9BQll6dGZYMTg5K09DRCt1aWpqNHlPek1hTkcydldyRm1xV2JPbVRwOCtyYjE3OStxVlYxN1IwS0ZEdFhyMWF2M3JYLzlTZ3dZTk5ITGtTR01mcDlPcHJLd3NTYm5EVHJvL1EvbUhmanR6NW95ZWV1cXBRb2YzaW9xS1VsWldscjc4OGtzOTl0aGpSa1dJbFB0NWtYS3J4UEozNUc3YXRFazMzM3l6MTVYOWVUOURUejMxbE9senVxdEc4c29mZnVVTnR0ZXNXU09uMDJsYStkQzVjMmNOSERoUVhidDJOWDJ1Z3B3N2Q2N0k2cEpObXpacDVzeVpYc3ZmZU9NTjArMExHbUxOL2RxY1RxZFh1SkQvTmZYcDA2ZlFOcm1aemV1M1pNa1NMVjI2MUhUZG80OCtXdWp4Q2dzcjgxYlY1SmVSa2FGVnExWkprdkhaT0h6NHNQNzg4MDhOSHo3Y21DOXc4K2JOV3Jod29WZHc2NTZuNzhDQkE0cU5qZFd3WWNQVW9VTUhZLzJnUVlNODVnR1Rjb2RCUFhUb2tCNTk5TkVTVmE3a2Y0MW1jNFZkYnB5SG5qZ1BQYzJiTjAvbHk1ZjNtdit5S09YTGw5ZThlZk5NNThHc1ZxMmFWMVdjdTRxd2YvLytYbFhSaXhZdDB2bno1ejBxM0diTm11WDEvNlk0WG4zMVZkMTExMTNHNHpwMTZuaHRVOVRmOGtjZmZiVEEveTBiTjI3VTFLbFRDOXkzcUlzc1hDNlhubmppQ1czZXZGbno1czFUeTVZdEZSUVVWT2crVXU1bmF0V3FWVnEvZnIwUmxFWkZSZW5lZSsvVmZmZmQ1L1c5d1QxTThrc3Z2YVJaczJicGp6LytrSitmbjlxM2I2KytmZnQ2ZkI2ZFRxZSsvdnByclZ1M1RuRnhjUW9KQ1ZITGxpM1Z1M2R2cjNNU3hVT1FCZ0FBQUFDNEt2VHQyMWZidG0zVGlSTW50SHo1Y3ZYbzBhTlkrOW50ZG8wZE8xYkhqeDlYUkVTRWhnNGRhbFMwcGFhbWFzR0NCVnF6Wm8wKy9QQkQxYTVkMjJOU2U3ZVBQLzVZdDk5K3U1NTU1aG5aYkRiRnhzWnE1TWlST25QbWpCWXNXT0FSQWpnY0RrMllNRUVuVDU3VXpUZmZyQ0ZEaHFoS2xTcHl1Vnphc0dHRDNuLy9mUzFldkZqTm1qVzdxTW82WEI1bno1NVZTa3FLK3ZmdnIyYk5tbm1zVzdseXBYNzQ0WWNpajlHbVRSdmRlKys5NnRhdG02cFZxeVpKaW8yTjFhcFZxNVNWbFNXWHk2WDY5ZXVyUVlNR2tuSTc2d1lNR0NDYnphWjI3ZHA1SEt0VHAwNWV3MkhWckZsVFVtNEg1elBQUEtNeFk4Ym91ZWVlVTNCd3NQcjA2YU1ISDN6UW82TjIyN1p0R2o5K3ZQRjR6Wm8xZXU2NTUzVGt5QkhUOXVmZE5pOTNwMkpzYkt5Ky92cHJIVHg0VUdQR2pQRUt0NWN1WGVvUmJHM2V2Rm1USjAvV1hYZmRwVmRlZVVYZmZQT05SM1ZLM3M3Sy9FT2I5ZS9mMzJPOWU1bVVXMUdTdDNyT3ZkMlpNMmMwZlBod1RadzQwWGovTDhXUkkwZlVwMDhmdFczYlZuMzY5Q2x3K0UvMzhIdHVzMmJOVWxCUWtKNTg4a21QN1pLVGsvWDQ0NC9yMDA4LzlhajB5S3RLbFNvYU8zYXNXclJvWVN5ejIrMUtURXpVeElrVFZiOStmYzJmUDE5MnUxMXZ2ZldXbm5qaUNkMXl5eTA2Y2VLRS9Qejh2STVuRmdDN3E1QXV0bExFTEtnb2F1alBWYXRXZVZVMHJWeTVVdFdxVlZQcjFxMk5EbVQzVUlJRkJTSC8rdGUvSlAzM3N5RGxkbXJIeGNWNXRlSHc0Y1Bhdm4yN3RtM2JwcGRmZnRrckZDaEkzdk85WDc5K1dybHlwVEdrbnJ0QzZuTGlQRFRIZWZoZjdtTVdGVURtbHo4SUxFaE1USXgrKyswM1k1NUtzMUQzL1BuekhoZFlTTGtYcDF4TXRWYWxTcFVLL0gvaEhrSjA5dXpadW5EaGdrSkNRanoyVFV4TTFJZ1JJNHBWblpjL0tOMnlaWXN4QkhGaFhDNlhiRGFiK3ZmdnJ6ZmZmRk9mZmZaWmtSWFJUcWRUNDhlUDE3WnQyOVM0Y1dQMTZORkRUcWRUVzdkdTFjeVpNM1hvMENFTkdUTEVhNyswdERTOS92cnJ1dVdXVzNUOTlkZHIzYnAxK3ZycnJ4VVdGbWI4dmwwdWx5Wk9uS2d0Vzdhb2Rldlc2dENoZzA2ZlBxMTE2OVpwNzk2OW1qNTl1a2VWT29xSElBMEFBQUFBY0ZVb1Y2NmMrdlhycDNmZWVVZUxGaTNTWFhmZDVUR3NXMEUyYk5pZ0kwZU95R2F6YWRLa1NSNGRoYUdob1hydXVlZVVrSkNnNk9ob0xWcTBTRysrK2FiWE1hcFhyNjdubjMvZTZGUnpUM2cvWmNvVUhUbHlSQ2twS1VabjVnOC8vS0NEQnc4cUtpcEtvMGVQTmpvSExSYUw3cm5uSGgwNmRFZ3JWNjdVNnRXckNkS3VZQWNQSHBRa05XL2UzR3Q0d2tHREJtblFvRUZGSHFOV3JWcVNjb2V6Y25jQTl1elpVMUp1VUJjY0hLeXNyQ3p0Mzc5Zk8zYnMwSWtUSjVTVmxTV0h3NkdsUzVlcVJZc1dxbDI3dG54OWZSVVVGS1I3NzcxWDMzLy92YVRjanJLZE8zZnF0OTkrMDlhdFd4VVRFNlB3OEhCMTZkSkZYYnQyVlVoSWlHYk9uS20yYmRzYTUxbVRKazAwWmNvVXhjZkhhL0xreVpKeWgrdTYyQ0hxNnRTcG81ZGVla2tUSjA3VWpCa3p2T1l2M0xkdm43WnUzYXBiYjcxVnYvNzZxOTU1NXgwMWJOaFF6ejc3ckNUcG5udnVVZlBtemZYcnI3OXE3dHk1SHZ1ZU8zZk8rT3ljTzNkT2tvemhIUE11azNLSFRtdmN1TEhYY2FwV3JhcnExYXZyN2JmZjFwUXBVMHBVeFdvbUlpSkMxMTkvdlZhc1dLRXRXN2FvVDU4KzZ0U3BrMm0xb2JzUzVOeTVjMXE5ZXJWNjlPamhWUjNpSHBvc0pTWEYrTHUwWWNNR3RXclZTaUVoSWJMYjdVcElTRkMxYXRWTWg2N2J1WE9uNnRldmI4eVJkT2VkZDJyY3VIRjY1WlZYVks5ZVBjWEV4S2h5NWNwWFhJZHBjbkt5bGl4Wm9ycDE2eG9oYm5KeXNqWnUzS2dubjN5eTJNTzFwYWFtYXRPbVRaSnloeE50MkxDaEpPblBQLzlVVmxhVzhkaXRhOWV1ZXV5eHgvVFdXMjlwOE9EQkdqeDRzTnEyYmF2ZXZYdnI3Tm16a3Y1YjlWTzllbldOR1RPbU5GNXVxZU04TEIzWHdubTRiTm15RW0yZmYwNHpTY2IvaDEyN2Rtbmx5cFdLam81V1hGeWMvUDM5ZGQ5OTk4bHF0ZXJnd1lPNjQ0NDdqUGNzTlRWVmh3NGQwcjMzM3V0eHJJb1ZLNVo0dUVtM2d2NWZwS2VuS3lBZ1FBY09ITkQ4K2ZNMWN1UklOVzdjMkZqdkRwbnl6cWRXa1B4dDI3OS9mNG5hZU1jZGQ2aGx5NVphdVhLbE9uVG9vTHAxNnhhNDdlclZxN1Z0MnpaMTdkclZvN3F3VjY5ZUdqZHVuTmF1WGF1MmJkdnFwcHR1OHRqditQSGpldjMxMTQwaHd1KzY2eTQ5L2ZUVDJyaHhveEdrclYyN1ZqLy8vTE9HRGgycWpoMDdHdnMyYnR4WVU2ZE8xYnAxNnp5cTNsRThCR2tBQUFBQWdLdEcrL2J0dFg3OWV2MysrKythTld0V3NUcVlObS9lTENtM0U2YWdxKzBmZU9BQlJVZEhhOWV1WGNyS3l2SzZpcnBqeDQ1ZW5XcDVPemZPbkRsakJHay8vdmlqcE53NVpzdzZwVzYrK1dhdFhMbFNlL2Z1TGJMdEtEc0hEeDVVUUVDQWF0U29jY25IQ2c0TzFqUFBQQ01wdDlONjdkcTFtajU5dWpwMjdLaTllL2ZxdmZmZVU4dVdMZlhpaXkrcVNaTW0yclZybDM3NDRRZE5uRGhSbzBhTjhoakd5dVZ5R2ZmLzcvLytUNG1KaVdyUm9vWDY5dTJyVzI2NXhhTUNiYzJhTmFwYnQ2NFJwSlVyVjA0MzNIQ0RSMmQ0V0ZpWWR1M2FwZGRlZTYzSTEyRldyWERISFhlb1I0OGUrdXFyci9UQUF3K29YcjE2eHJxb3FDak5talZMR1JrWmV2ZmRkM1g5OWRkcjdOaXhzdGxza3FTUWtCQ0ZoSVNZVnNTWnpTbFUwTEJjd2NIQkNnNE9OajNPa0NGRE5HREFBSDMrK2VmcTNidDNrYSt4TUlHQmdYcm1tV2ZVcmwwN1RaczJUZE9uVDlmR2pSczFkT2hRcjZxUy9FTzM1cCtQVGNxdEVBb1BEOWVaTTJkVXYzNTlZMTQ3ZHlkcFhGeGNrVlVObjN6eWlWZkZoRHNrbGFReFk4WjREVDFiMnZJR25NWHg2YWVmU3NydE1IWmZ1QkFXRnFaQmd3WjVETjlXbE9YTGx5czdPMXUzM25xcnRtelpva2NlZVVTU3RHUEhEb1dHaHByT2U5bW9VU1BObURGRGI3Lzl0aVpQbnF6QXdFQk5talJKZHJ0ZC9mdjMxN2h4NDFTMWFsWDUrZmtwSnlkSGtuZFZVMG1IQXkxdG5JZm1PQSs5dWYvV1hvb3RXN1pJa3FaUG55NS9mMzgxYjk1Y3ZYcjFVc3VXTGVYcjY2c3VYYnJvcTYrKzBsZGZmZVd4WDBSRWhGR3g1cTRhSzhsUWx2a1Y5UC9pN05tenFsQ2hndHEyYmFzZE8zYm90ZGRlMDRBQkE5UzVjMmY5K3V1dldydDJyWjUvL25uVDcyTi9oUUVEQm1qQWdBSDY0SU1QTkhYcTFBSUQyZlhyMTh2ZjM5L3IvNUxWYWxXdlhyMFVIUjJ0Zi8vNzMxNUJXdVhLbFQzbTJZMklpRkNOR2pVVUd4dHJMRnU3ZHEwcVZhcWttMjY2eWVOejRUNFhkKy9lVFpCMkVRalNBQUFBQUFCWGxjR0RCMnZnd0lHS2pvN1dmLzd6SDkxeHh4MkZidS91ZENtcytzczl0SjdENFZCc2JLelgvQnZWcTFmMzJpZnZIQlB1ZWFlazNHR2JKT21MTDc0d3ZScmNmZFYrY25KeW9lMUcyVHA0OEtDeXNySUtuRGRQeXAwRHBqaHpqWHowMFVjZWoxMHVsOXExYXllSHd5RzczYTczMzM5ZmRydGRPVGs1T25ic21BSURBM1hmZmZkNURldVVtSmlvTDc3NFFsTHV1VHBnd0FCVnFGREI2SnpNMjVIbWxwU1VaQVJua1pHUmhWWlpUSmt5UlpVcVZUSmRWMUNJSmVWMjF0OSsrKzJxVjYrZWtwT1RqV0V2bjN6eVNVMlpNa1ZUcGt4UnExYXROSHo0OEdKM1pwWmthTWZDVktsU1JZOC8vcmptejUrdjl1M2JYM1ExUkY0TkdqVFFqQmt6OVBubm4ydnAwcVVhTkdpUWV2ZnVyVzdkdWhudjc1bzFhN1I1ODJhOTk5NTdtamx6cGh3T2g5ZHJrSEk3UVdOaVl1Unl1ZlR4eHgrclVhTkdSaWRwVkZTVTEvYkp5Y242N3J2djlPV1hYMnJnd0lFNmMrYU0xcTVkcXdFREJuZ01SVmNRczRvaTl6eUFadXVLbzZBNXR3cFNvVUlGOWVuVFIrWEtsVE9XT1J3T3RXblRSaTZYUzJscGFjWnk5OS9Xdk12eTd0TytmWHQxNnRSSkw3LzhzbUppWWhRWkdhbnZ2LysrMFBjaU5EUlU0OGVQMTcvKzlTKzFhdFhLWTd1cVZhdDZuSGZTZjRkN2k0K1AxK3V2djY1WnMyYkphclhLYnJjYjFaVmxnZlBRRStmaGYxM3NlK2hXdm54NVl4N0wyMisvWFFjT0hGQzNidDNVcWxVcnIzQnU0TUNCNnRtenB5NWN1R0FzQ3d3TVZLVktsWXpYNVA3ZTQ3NUlxU1R0SytwdjlwOS8vcWthTldySTE5ZFhMNy84c2lwWHJxeVpNMmRxejU0OTJyWnRtNW8xYTZaT25Ub1YrL2t1VmJWcTFkU3JWeTk5K3VtbldyZHVYWUhQZmVMRUNkV3NXZE0wN0hSL0IzWFBONXFYMmYvb2N1WEtLU1lteG5oODlPaFJaV2RuRi9oL3U2QzVYMUU0Z2pRQUFBQUF3RlVsSWlKQ2p6MzJtRDcvL0hQTm5qMWJ6Wm8xSy9TcWEzZm5UdjU1TS9MS095bDhabWFtMTNxenE2anp6bFdWdDBySTNkR1dkK2c1TSs2cnpIRmxHanAwYUlHL294OSsrRUdMRnk4dTlKeHlXN1ZxbGViUG55K0h3eUduMCtseFpiN1ZhbFYyZHJiQ3dzTGs1K2NuZjM5LzQ2Zk5adE9FQ1JPTWN5ODFOVlVqUjQ0MGh2NDZkZXFVUm80Y1dlVHpMMXk0VUFzWExwUWtmZlBOTjRVR1dZR0JnUmRWd1dDeFdGU3paazE5K2VXWFdycDBxZExUMHlYbGRpajI2ZE5IczJiTjBuWFhYVmVpaW9DU0RPMVlsSWNlZWtoaFlXR2xFcUs1K2ZyNnFuZnYzcnJsbGxzMGVmSmtiZCsrWGQyNmRUUFd4OFRFNlAzMzMxZVBIajNrNys5dmRJam1IVmF2WXNXS3FsMjd0ZzRmUHF3VksxYm80TUdEZXUrOTk0ejFTVWxKaW8yTlZVeE1qSTRlUGFwOSsvYnA4T0hEdXU2NjZ6UjI3RmlqVWlFeU1sTHo1czNUbkRsemROTk5ONmxPblRxcVdMR2liRGFiS2xldTdERzhXR0hoWTNHQ1NUTWxuWnZxb1ljZVVraElpSGJ2M20wczI3bHpwMGFOR2xYZ1BtWnpQYTFldlZybno1OVhhR2lvSWlNanRXelpNclZzMlZLblRwM1M4T0hEQzIyejFXb3RjdjZzcUtnb1l4NHE2Yi8vQnlJakk0MzdlZGVYQmM3RC8rSTgvTzk1ZUxIdm9WdlBuajJOYXNhbVRadHEyclJwWG9IZ21qVnJOSFBtVEsxWnMwWVZLbFF3NW5sOUk5MEFBQ0FBU1VSQlZKRXo0LzRlNXY2dVZaTDI1UTl4OC92bGwxK00wTmRpc2VpcHA1NlMwK25Vc21YTDVPUGpVNkt3TzMvQWw1U1VWT3g5ODNyNDRZZTFjZU5Helo4L1g3ZmRkcHZwTm5tL054WWs3L2RNTjdOZ052OHlsOHVsaUlnSTllM2IxL1M0ZWNOakZCOUJHZ0FBQUFEZ3F0T2pSdy85K09PUGlvbUowV2VmZldZTW0yY21NREJRYVdscFJ1ZSttYnpyOG9acUY4UDlmT1BIajFmejVzMHY2VmdvTzlXcVZTdHduYzFtVTFCUVVMSG0zT3JjdWJNNmRPZ2dxOVVxcTlYcTBkbnBycXBhdEdoUm9jZElUVTNWaUJFamRQNzhlVDMrK09OYXVIQ2hhdFdxcFRWcjFzamxjbW4xNnRXNjg4NDdqZUZGOHo3M2M4ODlWMlJIcmR2Z3dZT0x0VjFlZHJ0ZDY5YXQwNkpGaTVTVWxLVDI3ZHZydXV1dTA0Y2ZmaWdwZC9peGZmdjI2YlBQUGxOQVFJQzZkKzllck9PV1pHakhvdmo0K0JoRGpFbkY2OEFzcmlaTm1tam16Smx5dVZ3ZW5abDc5dXhSUmthR0ZpeFlvQVVMRmhqTDh3NjF0MnpaTWpWczJGQ3paczNTcjcvK3FrY2VlY1JqR0xodnYvMVdTNVlza2IrL3YrcldyYXVtVFp1cWI5KytIbUdCeStYU3pUZmZySnR1dWttLy8vNjd0bS9mcnJWcjF5b3VMazRPaDhNWXNpNDhQRndOR3piVXUrKys2L1VhM0dHcldZZjFzR0hERkI0ZWZtbHZVajVtbmJnMzNYU1RFZmptdFdIREJuMzg4Y2VtNnl3V2kxRTE4OWhqajJuYXRHbmFzV09IV3JWcVZlamNSTVdWdjFNOVBqNWVVbTQ0bGJlRHUwcVZLbDdEQVY5dW5JY2w5M2MrRC9PL2gzLysrYWNHRHg2c2FkT202ZnJycjVlVUc3N05taldyeUtCS01nOXZTc0o5QVVqZXNLMm8vMDN1b0s0d2UvYnMwZEdqUi9YQ0N5OFl5MzcvL1hldFhidFdGU3RXVkVwS2lzYU9IYXZ4NDhjWFdHMmQxNlVHa0c2K3ZyNTY5dGxuOWRwcnIybisvUG1tWVh0RVJJUk9uanlwek14TXIva0RqeDQ5S3Fub2FyeUNWS3RXVFNrcEtXclZxcFZwR0llTFE1QUdBQUFBQUxqcStQcjZhdkRnd1hyMTFWZTFZc1VLdFcvZlhsYXJWVTZuMDJ2Ym1qVnJhdCsrZmRxM2IxK0J3MEM2aDJNc2pUbXhJaUlpZE9qUUlSMC9mcHdnN1c4cUl5T2pXRU02U3JsWGxFK1lNRUY3OXV6eFd1Y09kQW9LbDVZdlh5NHBkNTYvMDZkUGEvTGt5ZnJ6eno4OXRzbk96dGE2ZGV2MDNYZmY2ZTIzM3k1V2xaeFpHNlRjT2RjS21rZnc0WWNmOW5qc2NEaTBjZU5HZmZIRkZ6cDkrclJhdEdpaFBuMzZxRmF0V29xT2p2YllkdGl3WVVwSlNkRzhlZk4wK3ZScFBmMzAwL0x6OHl1MFhXWkRPNjVZc1VKU2JqQzJhOWN1alI0OXV0aXZNejQrWHZIeDhRb01ERFRldy95ZGx4ZkwzWW1lVjZkT25UeUc5RElibmxMS0RVRFMwdEowL2ZYWDZ4Ly8rSWVrM01vN2w4dWx4eDkvWEsxYXRkS0xMNzZvL2Z2M2EvLysvUjdEeGE1WnMwYkp5Y2w2NG9rblROdVZkK2pSTm0zYXFFMmJOaVYrYldhQlIzNmwwZm5zNit0cld0SGl2ckNoc0dvWFNXclhycDBXTDE2c21KaVlJcXVBaWlNakk2UEExelZ3NEVDUHgyKysrYVp1dnZubVMzN09TOFY1eUhsWTBIbTRmLzkrV1N5V1luMi9TVTFOTmM2bDRseUVVZGcyN3NvMjkzY3NzMkd5TDViZGJ0ZnMyYlBWc0dGRDFhdFhUOW5aMmZyaWl5KzBaTWtTTldqUVFLTkhqOWFoUTRjMGNlSkV2ZmppaTNyenpUY1ZHUmxwZXF5SWlBaDE2dFRKYXpqbGZmdjJhZDI2ZFJmVnZxWk5tK3J1dSsvV3VuWHJURU84ZHUzYWFmNzgrVnF3WUlISHhXQXVsMHRmZnZtbExCYUx4d1VnSlhIYmJiZHB5WklsK3VhYmI3eStYOFRFeEJqejc3bWxwNmNyS3l1cnlQUDdXa2VRQmdBQUFBQzRLdDE0NDQzcTBLR0R2di8rZTMzd3dRY0tEQXcwclRxNy9mYmJqYzZRN3QyN20xN1Z2bkxsU21QYjRsUVpGZWFXVzI3Um9VT0g5TjEzMytuKysrODNIYzdPNVhMSjZYU1c2WkJndUhocGFXa2xxbzRZUDM2ODZYSjNwN1k3TUN0SWx5NWQxS2hSSTlXdFc5Y3JTQXNJQ05EWXNXTTFkT2hRalI0OVdsT21UQ24yRmVqeDhmR2FPbldxZXZic0tVa2FNR0JBc2ZaTFRrN1dzR0hEZE9iTUdkV3RXMWVUSmsweWhuY3o0K2ZuWjdSdDFhcFYyck5uajU1NzdqazFhdFJJa3JSanh3NUpNcjB5UDY4Ly92akRvMUl0Lzl3ejdxRWZuVTZuMTN0dzlPaFJqUmt6eG5nY0docXFaczJhRmV2MVhneTczYTcwOUhTbHA2Y3JMUzFOeDQ0ZGs1UWJPaVFsSlNrNU9WbTllL2ZXSjU5OElpbTNBOS85dCtjLy8vbVB2dnJxS3kxYXRNZ0lSb3VhSDI3cDBxVUtEZzZXbERzYzJSTlBQRkZrV0ZsYXhvMGJwNnBWcTNvdEw4MU84NkpzMjdaTnAwNmRrcisvditiTW1hT3hZOGRlMVBCbFM1WXMwYkZqeDVTY25Pd1ZOc1hHeHFwZnYzNFhQWnpqczg4K3E0Q0FBRTJiTnEzRSsxNHN6a1BPdzZ5c0xIMzk5ZGY2bi8vNW4ySzE1WU1QUHRDNWMrYzBkZXBVWTE0Mk01czNiOWJDaFFzTDNjWmRKUjBkSGEwNmRlcVUrRUlQTStmUG41ZVVHLzVjdUhCQkw3endnalp2M3F4UFB2bEVaODZjMFlNUFBxaW5ubnBLdnI2K2F0bXlwY2FORzZjeFk4Ym81WmRmMXV6WnMwMEQ1K3V2djk2bzFNdXJVYU5HeHYrcGk5R3ZYejlGUjBjYlZZUjVQZlRRUS9ybGwxLzB6VGZmNlBEaHcycldySmxjTHBlMmJObWl3NGNQcTNmdjNoZGQwZmpvbzQvcXA1OSswcng1OC9UYmI3L3B4aHR2bE5QcDFNR0RCL1hMTDc5bzhlTEZ4dWR5L2ZyMW1qRmpobkp5Y3ZUb280OWVkT1gzdFlBZ0RRQUFBQUJ3MWVyYnQ2KzJiZHVtL2Z2M0Y3aE41ODZkdFhyMWFwMCtmVm9qUm96UWtDRkRqSTZSMU5SVWZmNzU1OXE2ZGF0c05wdHhKZjZsNk5LbGkxYXNXS0ZUcDA3cGpUZmUwTUNCQTFXclZpMUp1ZFZETzNiczBPTEZpL1g2NjY4WGE2Z2hYRmxjTHBmMjdkdW5talZyRnJsdFhGeWNubjc2NlNLM3UvLysrd3RjOStxcnIrck9PKzlVdlhyMUN0eW1Rb1VLR2oxNnRHSmpZNDBBeWF3NjA4M2RFVGx3NEVCVnIxN2QyTGE0RldsaFlXRzY3cnJyMUxOblQzWHMyTkZyMkMrenVlWDgvZjAxWXNRSWZmbmxsMXE0Y0tGbXpacWw5OTU3VHl0WHJ0U21UWnRVdDI1ZHpaNDlXODgvLzd4bXo1N3QwZmxkcVZJbGpSZ3hRazJhTk5HSEgzNG91OTJ1a0pBUWorRTN0MjdkcWdVTEZzalgxMWNmZnZpaEJnMGE1QkdtTlduU1JCTW1USkRMNVpLUGo0L3ExNjlmS3AyNlpqSXpNOVd6WjA5bFoyY3JJQ0JBNWNxVk13TDFuVHQzS2lRa1JEYWJUUjk4OElHaW82UDF4Qk5QYU9IQ2hmcjIyMi9WclZzM0hUcDBxRlNHaExzY3VuZnZyZ1lOR25nTks1cGZZZWZqcFRwdzRJQW1UNTZzWnMyYTZabG5udEdJRVNQMDNIUFBxWGZ2M21yZHVyVXFWYXFrWWNPR3FYYnQybDc3SmlVbGFjbVNKZnI1NTU4bDVRN2hWNzkrL1dJUGgxcGM2ZW5wT25iczJHWHRwT1k4OUhhdG5ZZnA2ZW1hTkdtU0VoSVN2T2JVZFAvZHpqOGNhRXBLaWpHWFoyRkRDN3FybDRvYWZ2RDQ4ZVBhdVhPbi92ZC8vOWRqZVZaV2xqR25ySm1zckN5dlpYLzg4WWMrK3VnalNkTEdqUnYxL3Z2dnExeTVjcG85ZTdZcVZhcWs0Y09IcTBHREJoNzdORzNhVk9QSGo5Zk9uVHU5UXJUOHcyWVdKVFUxdFVUYmg0V0ZxWGZ2M3FaRFZQcjYrbXJDaEFsYXRteVpmdnp4UnkxYXRFaCtmbjVHTlYyclZxMUs5Rng1QlFjSGE5cTBhVnE0Y0tHMmJ0MnFuVHQzS2pBd1VIWHExTkh6enovdk1ZVDVuRGx6Tkd6WU1FVkdSbXJJa0NIR25LTHdScEFHQUFBQUFMaHFoWWFHcW0vZnZvVU8rMlN6MlRSNjlHaU5HalZLSjA2YzBJc3Z2cWh5NWNvcElDQkFpWW1KY2pxZENnb0swc2lSSTB2bHl2WHc4SEM5OXRwcm1qQmhnbmJ0MnFXQkF3Y3FORFJVQVFFQlNrcEtrdDF1bDQrUHp5Vlh2dUd2ZC9yMGFYMzU1WmZHNzg5aXNXanYzcjA2ZlBpd0huend3U0wzcjE2OXVsYXRXdVd4TEMwdFRmNysvdkwxOWRXT0hUdjB4aHR2ZUcxek1lcldyYXZBd0VBakZENXc0SUFrOHpuLy92M3ZmMHVTT25ic3FENTkrbWp2M3IyU2NxdmJiRGFicE53T3c3aTRPQVVFQkJpZGpYbURwL3pEbHYzeXl5OUdsYVc3d2pOL3A3YkZZbEhQbmozVm9rVUwyV3cyN2Q2OVczUG56dFdRSVVOMDQ0MDM2c1VYWDlUdzRjUFZ0V3RYT1oxTytmbjVHWjhWOTlCejVjcVZVMDVPanV4MnU0NGRPeWE3M2E2MHREUzk5ZFpiYXQrK3ZUcDM3cXczM25oRGh3OGZWcGN1WFZTN2RtMEZCd2ZMMTlkWHRXclZrcSt2cjN4OGZPUndPQlFmSDYrY25CeGxaV1VwT3p0YnRXdlhMcFc1cmdJREE3Vmd3UUxaYkRianFuOTM5WTU3cnJ2Smt5ZHI3OTY5R2p0MnJKbzBhYUt6Wjg5cXpwdzUycjE3dDM3OTlWYzkvdmpqSHNjc3FrUDkwVWNmdmVSMlg0eCsvZnFaTG8rTmpWVmdZS0Q4L1B5VW1abXBuMzc2NlpMbm56U3plL2R1alIwN1ZsV3JWdFZycjcybTRPQmd6Wnc1VTdObno5YlVxVk0xZmZwMDFhOWZYMVdyVnRXeFk4Y1VHQmhvL08xMU9CeXFYTG15VnE5ZXJZWU5HNnA3OSs2NjQ0NDdWS2xTSlowOGViTFljMU5KVW1Sa1pLSHpTTzNidDA4dWwwdTMzMzU3S2I4REJlTTh2SGJQdzdTME5HM2N1RkZMbGl4UlptYW0zbmpqRGRXcFU4ZGpXL2ZmNS9YcjF4dlZXUEh4OFRwMDZKRHV1dXV1VW50djVzNmRLejgvUDkxNzc3MWV5K2ZPblZ2czR4dzRjRUNqUjQvV3pUZmZyTnR2djEzdnZ2dXU5dTdkcTNidDJxbDkrL2JxMnJXcnJGYXI0dVBqamZmRjRYRElicmVyWExseXV1MjIyM1R5NUVtUDRLODBoZ010YW82NXpwMDdGL2k1OGZmM1Y2OWV2ZFNyVjY5TGVxNnBVNmQ2TFFzTkRkWEFnUU85aGdBMWEwTmNYSndzRm91c1ZpdmZUUXZCT3dNQUFBQUF1S3AxNk5CQkd6WnMwSzVkdXdyY3BsYXRXcG8xYTVhKy92cHJiZG15UlhGeGNjckt5bEpFUklSdXVlVVdQZnp3dzZwWXNXS3B0YWw1OCtiNjRJTVB0SFRwVXYzMjIyOUtURXcwbnE5cDA2YnEwcVVMVi94ZUJjTER3N1ZwMHlabFptWWF5MncybTdwMzc2NTI3ZHBkMURIZmV1c3RiZCsrM1hoY21oMldaODZjMGJoeDQ0ekh0V3ZYVnN1V0xiMjJlK0NCQjlTa1NaTUM1d3lVcElTRUJBMGJOc3g0M0xCaHcwTG5nZHEwYVpNMmJ0eG9QTDd2dnZzSy9FeTVxK3ZpNHVMVXBrMGJkZWpRUVpJMFk4WU1MVm15UlBQbnoxZFNVcEt5czdPTnlvaUMyR3cydmYzMjIyclVxSkVHRHg1c1ZLUjkvZlhYV3I1OHVSSVNFcFNWbFNXSHcrRXhIMXgrRVJFUm1qTm5UcUhQVlJKbXc0ZTUrZnY3cTBxVktucnFxYWVNaXAvbm4zOWVZV0ZoV3JObWpTSWpJM1hmZmZkNTdMTnc0VUxqZm14c3JGNSsrV1dQOVhQbnpqVUNncFNVRkEwYU5LaTBYc3BGZWVPTk54UWJHMnM4dGxnc1hoVXBsK3JYWDMvVnVISGpWS05HRFUyY09ORVlVckI4K2ZKNjVaVlgxTHQzYi8zNjY2ODZjT0NBNHVMaXRILy9mcVducHlzbko4ZW9UT3pmdjcvSDBJVnVoWFd3bTNWTUwxdTJ6QWloemV6ZHUxZTFhdFZTUkVURVJiN2FpOE41ZU8yZGgvSHg4WHIyMldkbHNWalVybDA3L2ZPZi96VDlXOXlxVlN1MWF0VktNMmJNa04xdWw1UTdwMmRVVkpRZWV1aWhTM2xMREhhN1hmSHg4ZXJXclp2WGQ1NCtmZnFvZmZ2MkJlNjdZY01HZmZ6eHg4Ymo1T1JrMWE1ZFc2Kzk5cHI4L2YwVkVSR2g1Y3VYNjhNUFAxUktTb3J4R2dyejhNTVBxMi9mdnZMejgxTmdZR0NSd3lybjV4N3E5TzlreUpBaG1qNTl1akl6TTlXL2YvKy9yRkw3NzhDU25aMWQ4TGNJQUFBQUFBQ0FhNXpMNVRJNlBmMzkvUXVzUEVsS1NsSkNRb0xYMEZKNUpTY242OEtGQzNJNEhBb0tDaXB3S01XQ0pDWW02dmp4NDZhaGxzUGhVR0ppb3RFNUd4NGVYbWlWakZ0NmVycE9uRGloZXZYcUdaVXJMcGRMNTgrZmw4VmlNVG9kQzVPYW1xcVVsQlE1blU2RmhvWWF3MzRWSlRzNzIzUWVRVGYzZSs5d09PUjBPbVd4V0R4dVZxdFZmbjUrc3R2dFJWNUpiN2ZiWmJmYjVYQTRaTFZhalp1UGowK1I4OHBGUjBlclNwVXFwc095RllmTDVWSm1abWFoWVl1WjlQUjBiZDI2VlhmZmZiZXhMQ01qUTl1M2IxZnIxcTJWazVPamJkdTI2ZFpiYnpWZWYzWjJ0bjc2NlNlMWFkT21XTlVGKy9mdjEvNzkrNHRWWlZsY2h3NGRVbXBxcWh3T2gzeDhmQlFWRmFVcVZhcDRiSk9WbGFXelo4K3FldlhxQmJZelBUMWR5Y25KcGdHVTNXN1hWMTk5cGE1ZHV4cmh4WlZxOGVMRkNnOFBWOGVPSFMvcE9KeUhKWE90bm9mYnQyL1hkZGRkZDFIenN4WFhiNy85cGpWcjFuZ05HWm5mZ1FNSFZMTm1UWTl6YnRxMGFicm5ubnZVdEduVEF2ZmJ0V3VYMXE5ZnJ4ZGVlTUZZbHBhV1Z1aDc3SEE0alA4Vjdnc25YQzZYY1Q4Z0lJQ0tLMXcwZ2pRQUFBQUFBQUFBQUFEQVJPR1gyd0FBQUFBQUFBQUFBQURYS0lJMEFBQUFBQUFBQUFBQXdBUkJHZ0FBQUFBQUFBQUFBR0NDSUEwQUFBQUFBQUFBQUFBd1FaQUdBQUFBQUFBQUFBQUFtQ0JJQXdBQUFBQUFBQUFBQUV6NGxuVURBQUFBQUFBQVNzcHV0eXM5UFYxcGFXbEtUMDlYVGs2T0hBNkhIQTZIN0hhN2NSOEFBQUJYamx0dnZiV3NtMUJpQkdrQUFBQUFBT0NLNUhLNWxKeWNySVNFQkowN2QwNEpDUWxLVEV4VVdscWFzckt5eXJwNUFBQUFLS0dyTVVpelpHZG51OHE2RVFBQUFBQUFBSkowN3R3NW5UeDVVaWRPbkZCTVRJeXlzN01sU1JhTFJSVXFWRkI0ZUxqS2xTc25tODJtNE9CZ0JRVUZLVGc0V0g1K2Z2TDE5WlhWYXBXdnI2OThmSHprNCtNamk4VlN4cThJQUFBQVZ6T0NOQUFBQUFBQVVLWlNVbEswYjk4KzdkKy9YOG5KeVpLa2loVXJLakl5VWpWcTFGREZpaFVWRmhZbUh4K2ZNbTRwQUFBQXJqVUVhUUFBQUFBQW9FekV4TVFvT2pwYUowNmNrTVZpVWUzYXRkV3dZVVBWckZsVFFVRkJaZDA4QUFBQWdDQU5BQUFBQUFCY1h2SHg4ZnJ4eHg5MTZ0UXBoWVNFcUZtelptcllzS0dDZzRQTHVta0FBQUNBQjRJMEFBQUFBQUJ3V1RpZFRrVkhSeXM2T2xvMm0wMjMzWGFiR2pWcXhKQ05BQUFBdUdMNWxuVURBQUFBQUFEQTMxOUNRb0xXcmwycitQaDQzWERERFdyVHBvMENBZ0xLdWxrQUFBQkFvYWhJQXdBQUFBQUFmNmsvL3ZoREd6ZHVsTTFtVS92MjdWVzNidDJ5YmhJQUFBQlFMRlNrQVFBQUFBQ0F2OHpXclZ1MWRldFcxYWxUUjUwNmRWSmdZR0JaTndrQUFBQW9Ob0kwQUFBQUFBQlE2cHhPcHpadTNLZy8vdmhEalJzMzFqMzMzQ09yMVZyV3pRSUFBQUJLaENBTkFBQUFBQUNVcXB5Y0hLMVpzMFpIang3VkxiZmNvdGF0VzVkMWt3QUFBSUNMUXBBR0FBQUFBQUJLVFVaR2hsYXNXS0c0dURqZGVlZWRhdDY4ZVZrM0NRQUFBTGhvQkdrQUFBQUFBS0JVbkQxN1Z0OTk5NTJTazVQVnNXTkhOVzdjdUt5YkJBQUFBRndTZ2pRQUFBQUFBSEJKTWpNenRXWExGdjMrKysveTgvTlQxNjVkVmJkdTNiSnVGZ0FBQUhESkNOSUFBQUFBNEJLNVhDN1o3WGJaN1hZNUhBN2pwOVBwbE1QaE1HNU9wOU5ZWnJiT2JEdjN6ZVZ5R2N2ejN5OXNYV0g3dU52dS9wbC9XZjcxQlczbi91bDBPaS9EdTQyQ1dLMVdQZkxJSTVmbHVXSmlZdVR2N3k5ZlgxK2RPblZLeDQ0ZFUxWldsaUlqSTlXaFF3ZVZMMS8rc3JRREFBQUErS3Rac3JPelhVVnZCZ0FBQUFCWEg3dmRycHljSE9ObjNwdmRibGQyZHJieDJCMkE1YjhWWnprQlVpN2VoN0psdFZyTDVIbURnb0lVRlJXbEcyKzhVWkdSa1dYU0JnQUFBT0N2UWtVYUFBQUFnQ3VHdytGUVZsYVdzck96dlc3dTVUazVPY3JLeWpJZTV3L0o4ajdPVzFrRlhBc3VaMFZhNWNxVlZhMWFOUVVGQmNsaXNWeVc1d1VBQUFBdU55clNBQUFBQUpTcXJLd3NaV1ptS2pNelV4a1pHUjZQM2JlOFFWamVtOFBoS092bVh6UmZYMS81K3ZyS3g4ZkgrT25qNHlPcjFXcmM5L0h4a2NWaThYaWNmNzNWYXZWWTVuNmMvMmF4V0l5Zjd2dDVsNXM5em52ZnpSMkF1SStUZjFuZTdRcGFiN1k5QUFBQUFQd2RVSkVHQUFBQXdGVCtBQ3dySzBzWkdSbGVvVmord094S3FnTHo5ZldWbjUrZjhUUHZ6ZGZYVi83Ky9zWmpkd0NXLzJhMjNCMXk1WDBNQUFBQUFQajdJVWdEQUFBQS91YWNUcWN5TWpLVWxwWm1CRjRGQldKNWIyVVJpUG42K2lvZ0lFQitmbjd5OS9jMzdnY0VCSGc4OXZmM04yNW1BWm43UGhWU0FBQUFBSUJMUVpBR0FBQUFYS1d5czdPVm5wNnV0TFEwajU4WExsendXbjQ1QlFZR0ZubkxHNHpsRGNYeURqa0lBQUFBQUVCWkkwZ0RBQUFBcmlBdWw4dW9IaXNzR0V0UFQxZDJkdlpmMnBiaUJHSm1BUmxWWUFBQUFBQ0F2d3VDTkFBQUFPQXljRHFkU2t0TDAvbno1d3VzSG5NdksrMGhGUzBXaTRLQ2doUWNIS3lnb0NDdjhNdG1zeWtnSUlCQURBQUFBQUNBZkFqU0FBQUFnRkpndDl0MTRjSUZwYWFtS2pVMVZlZlBuemZ1cDZhbTZzS0ZDNlVla1BuNyt4c0JtZnRtOXRobXN4R0tBUUFBQUFCd0VRalNBQUFBZ0dMSXpzNzJDTWZPbnordmxKUVVuVDkvWHVmUG55KzFlY2pjMVdOQlFVRUtDUW54cUNUTEg1RDUrZm1WeW5NQ0FBQUFBQUJ6QkdrQUFBQ0FwSXlNREs4cU1uZGdkdjc4ZVdWbVpsN1M4UzBXaTRLRGd4VWFHbHBvOVZoUVVCRFZZd0FBQUFBQVhDRUkwZ0FBQUhCTmNEcWRTazFOVlZKU2twS1RrNVdVbE9RUmx1WGs1RnpTOFgxOGZGU3VYRG1GaG9ZYVAvUGVEd2tKa2RWcUxhVlhBd0FBQUFBQUxnZUNOQUFBQVB5dHBLZW5lNFJsaVltSlNrcEtVa3BLaXB4TzUwVWYxOS9mM3pRZ2MvK2trZ3dBQUFBQWdMOGZnalFBQUFCY2RYSnljcFNjbkt6azVHUWpLSE1IWjFsWldSZDFUSnZOWmhxVXVlOEhCZ2FXOHFzQUFBQUFBQUJYT29JMEFBQUFYSkZjTHBjeEZLUDc1ZzdPTGx5NGNGSEhEQTBOVllVS0ZWU2hRZ1dGaFlVcExDek1DTXI4L1B4SytSVUFBQUFBQUlDckhVRWFBQUFBeXBUVDZWUlNVcExpNCtOMTd0dzVqNkVZSFE1SGlZOW5zOW1Nb013ZG1sV29VRUhseTVlWHJ5OWZmd0VBQUFBQVFQSFJrd0FBQUlETEpqMDlYUWtKQ1VwSVNGQjhmTHdTRWhLVW1KaFk0c0RNMTlmWEt5aHpQMllJUmdBQUFBQUFVRm9JMGdBQUFGRHFuRTZuRWhNVGpkRE1IWnlscGFXVjZEaWhvYUVLRHcvM0NzMUNRa0prc1ZqK290WURBQUFBQUFEa0lrZ0RBQURBSlhGWG1ia3J6QklTRW5UdTNEazVuYzVpSHlNc0xFeVZLMWRXcFVxVlZLbFNKVldvVUVHaG9hRU14UWdBQUFBQUFNb1VQUk1BQUFBb0ZvZkRvYVNrSksraEdVdFNaUllRRU9BUm1GV3VYRm5oNGVIeTgvUDdDMXNPQUFBQUFBQndjUWpTQUFBQVlDbzVPVm1uVDU4MmJ2SHg4Y1dleTh4aXNYaFZtVldwVWtVaElTRi9jYXNCQUFBQUFBQktEMEVhQUFBQWxKR1JvVE5uemhpaDJaa3paNVNSa1ZHc2ZRTURBMDJyekJpV0VRQUFBQUFBWE8zbzNRQUFBTGpHT0J3T3hjZkhlMVNiSlNjbkYydmY4UEJ3cnlxejRPRGd2N2pGQUFBQUFBQUFaWU1nRFFBQTRHL3VZb2RvREE0T1ZyVnExWXhiMWFwVjVlL3ZmeGxhREFBQUFBQUFjR1VnU0FNQUFQZ2J5Y3pNOUFqTmlqdEVvNStmbjZwV3Jlb1JuREdmR1FBQUFBQUF1TllScEFFQUFGekZNak16RlJzYnE1TW5UeW9tSmtieDhmRkY3bU94V0ZTeFlrV1AwS3hpeFlxeVdDeVhvY1VBQUFBQUFBQlhENEkwQUFDQXEwaFdWcFlSbkowOGViSll3Vmx3Y0xDcVY2OXVoR1pWcWxSaGlFWUFBQUFBQUlCaUlFZ0RBQUM0Z21WbFplblVxVk02ZGVxVVRwNDhxYk5uenhhNnZZK1BqNnBWcTZhSWlBZ2pPQXNPRHI1TXJRVUFBQUFBQVBoN0lVZ0RBQUM0Z21Sblozc0ZaeTZYcThEdGZYeDhWTDE2ZFVWR1Jpb3lNbExWcWxXVHJ5OWY4UUFBQUFBQUFFb0R2U3dBQUFCbEtEczdXN0d4c1Vad2R1Yk1HWUl6QUFBQUFBQ0FLd1M5TGdBQUFKZFpmSHk4amg0OXFtUEhqaWt1THE3STRLeGF0V3FLaW9wU2pSbzFWTDE2ZFlJekFBQUFBQUNBeTRSZUdBQUFnTDlZZG5hMlRwNDhxYU5IaitybzBhTktTMHNyY0Z1cjFlcFZjZWJuNTNjWld3c0FBQUFBQUFBM2dqUUFBSUMvUUhKeXNvNGNPYUpqeDQ0cEppWkdUcWZUZEx1OHdabTc0b3pnREFBQUFBQUE0TXBBa0FZQUFGQUs3SGE3WW1KaWRPellNUjA5ZWxRcEtTa0ZiaHNjSEt3NmRlcW9UcDA2aW9xS2tyKy8vMlZzS1FBQUFBQUFBSXFMSUEwQUFPQWlYYmh3UVVlUEh0V1JJMGNVRXhPam5KeWNBcmV0WHIyNkVaNVZybHo1TXJZU0FBQUFBQUFBRjRzZ0RRQUFvSmhjTHBmaTR1S011YzRTRWhJSzNEWXdNRkMxYXRWU25UcDFWS3RXTGRsc3RzdllVZ0FBQUFBQUFKUUdnalFBQUlCQ3VNT3pRNGNPNmVEQmcwcExTeXR3MjBxVktxbHUzYnFxWGJ1MnFsV3JKcXZWZWhsYkNnQUFBQUFBZ05KR2tBWUFBR0FpYjNoMjRjSUYwMjM4L1B3VUZSVmxETmtZRWhKeW1Wc0pBQUFBQUFDQXZ4SkJHZ0FBd1A5Myt2UnBJenc3Zi82ODZUYkJ3Y0dxWDcrKzZ0U3BvOGpJU1BuNjhuVUtBQUFBQUFEZzc0cWVId0FBY0UwN2MrYU1EaDQ4V0doNEZoUVVwQVlOR3FoQmd3YXFVYU9HTEJiTFpXNGxBQUFBQUFBQXlnSkJHZ0FBdU9hY1BYdldDTTlTVTFOTnR3a0tDbEw5K3ZYVm9FRURSVVpHRXA0QkFBQUFBQUJjZ3dqU0FBREFOU0VwS1VsNzkrN1Z3WU1IbFpLU1lycU56V2J6Q00rc1Z1dGxiaVVBQUFBQUFBQ3VKQVJwQUFEZ2J5czdPMXVIRGgzU25qMTdGQnNiYTdwTllHQ2dFWjVGUlVVUm5nRUFBQUFBQU1CQWtBWUFBUDUyVHAwNlpWU2Y1ZVRrZUswUERBeFV2WHIxMUtCQkE5V3NXWlB3REFBQUFBQUFBS1lJMGdBQXdOOUNXbHFhOXU3ZHF6MTc5aWc1T2RscnZkVnFWZDI2ZGRXNGNXUFZxbFZMUGo0K1pkQktBQUFBQUFBQVhFMEkwZ0FBd0ZYTDZYVHEyTEZqMnIxN3Q0NGRPeWFYeStXMVRjV0tGZFdrU1JNMWJOaFFRVUZCWmRCS0FBQUFBQUFBWEswSTBnQUF3RlVuTVRGUmUvYnMwYjU5KzVTZW51NjFQaUFnUUEwYk50UU5OOXlncWxXcmxrRUxBUUFBQUFBQThIZEFrQVlBQUs0S2RydGRCdzhlMU83ZHV4VVhGMmU2VGMyYU5YWEREVGVvWHIxNjh2WGxhdzRBQUFBQUFBQXVEVDFNQUFEZ2lwYVdscWJkdTNkcjE2NWRwdFZuSVNFaGF0S2tpUm8zYnF6UTBOQXlhQ0VBQUFBQUFBRCtyZ2pTQUFEQUZlbnMyYlA2N2JmZmRPREFBVG1kVG85MVBqNCtxbGV2bm02NDRRYlZyRmxURm91bGpGcjUvOWk3NzdDbTd2Wi80TytFa0xCbGlBTkJGSEVyS2lodXhWSDNlbEJiVzUvMnFhSjF0dHBXVy9mRXJhM2I0bXhyY2JaV1JVVlFYRGh3THdRRnFnS3lSSkM5UXBMZkgveHl2c1NFWlZWQTM2L3I4aXA4enNrNWQ1S1RFM3J1Yzk4ZklpSWlJaUlpSWlKNm56R1JSa1JFUkJXR1VxbkU0OGVQY2Z2MmJjVEV4R2d0TnpVMVJjdVdMZEcwYVZNWUdCaVVRNFJFUkVSRVJFUkVSUFFoWVNLTmlJaUl5bDF1Ymk2Q2c0Tng1ODRkcEtlbmF5MnZWYXNXV3JWcUJRY0hCNGpGNG5LSWtJaUlpSWlJaUlpSVBrUk1wQkVSRVZHNVNVbEp3ZTNidHhFU0VnSzVYSzZ4VEN3V28ySERobWpWcWhXcVZhdFdUaEVTRVJFUkVSRVJFZEdIaklrMElpSWlldWVpbzZOeDY5WXRQSG55Ukd1Wm9hRWhuSnljNE9Ua0JHTmo0M0tJam9pSWlJaUlpSWlJcUFBVGFVUkVSUFRPUkVaRzR1clZxNGlOamRWYVZyVnFWYlJxMVFvTkd6YUVSTUkvVVlpSWlJaUlpSWlJcVB6eEtoVVJFUkc5ZFUrZlBzWFZxMWNSRnhlbnRjekJ3UUd0V3JXQ25aMWRPVVJHUkVSRVJFUkVuZ2RnckFBQUlBQkpSRUZVUkVSVU5DYlNpSWlJNksxNTh1UUpybDY5aXZqNGVJMXhzVmlNcGsyYndzWEZCZWJtNXVVVUhSRVJFUkVSRVJFUlVmR1lTQ01pSXFJMzd2SGp4N2g2OVNvU0VoSTB4dlgwOU5DMGFWTzBhZE1HcHFhbTVSUWRFUkVSRVJFUkVSRlI2VENSUmtSRVJHL000OGVQRVJRVWhPZlBuMnVNNitucG9Ybno1bWpkdWpWTVRFektLVG9pSWlJaUlpSWlJcUt5WVNLTmlJaUkvclYvL3ZrSFFVRkJTRXhNMUJpWFNDUkNBczNZMkxpY29pTWlJaUlpSWlJaUlubzlUS1FSRVJIUmE0dU5qY1dGQ3hlMDVrQ1RTQ1J3Y25LQ2k0c0xFMmhFUkVSRVJFUkVSRlJwTVpGR1JFUkVaWmFhbW9yQXdFQkVSRVJvak92cjY4UEp5UW5PenM1TW9CRVJFUkVSRVJFUlVhWEhSQm9SRVJHVldrNU9EcTVldllxN2QrOUNxVlFLNDNwNmVtalZxaFdjbloxaFpHUlVqaEVTRVJFUkVSRVJFUkc5T1V5a0VSRVJVWWtVQ2dYdTNyMkxhOWV1SVNjblIyTlp3NFlOMGJGalI1aVptWlZUZEVSRVJFUkVSRVJFUkc4SEUybEVSRVJVcklpSUNBUUdCaUkxTlZWajNNYkdCbDI2ZEVHTkdqWEtLVElpSWlJaUlpSWlJcUszaTRrMElpSWkwaWsrUGg0WExseEFiR3lzeG5pVktsWFF1WE5uT0RvNmxsTmtSRVJFUkVSRVJFUkU3d1lUYVVSRVJLUWhLeXNMZ1lHQkNBME4xUmlYeVdSbzI3WXRXclJvQVQwOXZYS0tqb2lJaUlpSWlJaUk2TjFoSW8ySWlJZ0VEeDQ4UUdCZ29NWThhR0t4R0MxYXRJQ3JxeXNNRFEzTE1Ub2lJaUlpSWlJaUlxSjNpNGswSWlJaVFrcEtDazZmUG8xbno1NXBqRHM0T0tCTGx5NHdOemN2cDhpSWlJaUlpSWlJaUlqS0R4TnBSRVJFSHpDRlFvSHIxNi9qK3ZYclVDZ1V3cmlwcVNtNmRlc0dCd2VIY295T2lJaUlpSWlJaUlpb2ZER1JSa1JFOUlHS2lZbEJRRUFBa3BPVGhUR1JTQVJuWjJlMGJkc1dVcW0wSEtNaklpSWlJaUlpSWlJcWYweWtFUkVSZldCeWNuSnc4ZUpGQkFjSGE0eFhyMTRkUFh2MmhMVzFkVGxGUmtSRVJFUkVSRVJFVkxFd2tVWkVSUFFCQ1E4UHg3bHo1NUNabVNtTVNhVlNkT2pRQVMxYXRJQklKQ3JINklpSWlJaUlpSWlJaUNvV0p0S0lpSWcrQUxtNXVUaDM3aHhDUTBNMXh1dlZxNGR1M2JyQnhNU2tuQ0lqSWlJaUlpSWlJaUtxdUpoSUl5SWllcy9GeE1UZzVNbVRTRTlQRjhaTVRFelF2WHQzT0RnNGxHTmtSRVJFUkVSRVJFUkVGUnNUYVVSRVJPOHBoVUtCb0tBZ1hMOStYV084Y2VQR2NITnpnMHdtSzZmSWlJaUlpSWlJaUlpSUtnY20wb2lJaU41RHljbko4UFgxUldKaW9qQm1ZR0NBSGoxNm9INzkrdVVZR1JFUkVSRVJFUkVSVWVYQlJCb1JFZEY3NXM2ZE83aDQ4U0x5OC9PRnNkcTFhNk4zNzk0d05qWXV4OGlJaUlpSWlJaUlpSWdxRnliU2lJaUkzaE9abVprNGRlb1VuajU5S296cDZlbWhVNmRPYU5teUpVUWlVZmtGUjBSRVJFUkVSRVJFVkFreGtVWkVSUFFlaUltSndZa1RKNUNabVNtTVdWdGJvMCtmUHJDeXNpckh5SWlJaUlpSWlJaUlpQ292SnRLSWlJZ3F1ZHUzYnlNd01CQktwVklZYTkyNk5kcTNidzg5UGIxeWpJeUlpSWlJaUlpSWlLaHlZeUtOaUlpb2twTEw1VGg5K2pRZVBYb2tqQmthR3FKdjM3Nm9YYnQyT1VaR1JFUkVSRVJFUkVUMGZtQWlqWWlJcUJKS1NVbUJqNDhQa3BLU2hMRWFOV3Bnd0lBQk1ERXhLY2ZJaUlpSWlJaUlpSWlJM2g5TXBCRVJFVlV5ang4L3hzbVRKNUdYbHllTU9UazVvV3ZYcm16bFNFUkVSRVJFUkVSRTlBWXhrVVpFUkZSSnFGUXFYTGx5QmRldVhSUEdKQklKdW5mdmppWk5tcFJqWkVSRVJFUkVSRVJFUk84bkp0S0lpSWdxZ2J5OFBKdzhlUktQSHo4V3hzek16REJ3NEVCWVcxdVhZMlJFUkVSRVJFUkVSRVR2THliU2lJaUlLcmpNekV3Y1Bud1lpWW1Kd2xqZHVuWFJ1M2R2R0JnWWxHTmtSRVJFUkVSRVJFUkU3emNtMG9pSWlDcXdGeTllNFBEaHc4akl5QkRHWEYxZDBiNTllNGhFb25LTWpJaUlpSWlJaUlpSTZQM0hSQm9SRVZFRkZSa1ppZVBIanlNdkx3OEFJQktKMEtOSER6UnIxcXljSXlNaUlpSWlJaUlpSXZvd01KRkdSRVJVQVFVSEJ5TWdJQUFxbFFvQUlKVkswYjkvZjlqYjI1ZHpaRVJFUkVSRVJFUkVSQjhPSnRLSWlJZ3FFSlZLaGN1WEwrUDY5ZXZDbUltSkNZWU1HWUtxVmF1V1kyUkVSRVJFUkVSRVJFUWZIaWJTaUlpSUtnaWxVb25UcDA4akpDUkVHTE8ydHNhUUlVTmdiR3hjanBFUkVSRVJFUkVSRVJGOW1KaElJeUlpcWdBVUNnVjhmWDBSRVJFaGpOV3RXeGQ5Ky9hRlZDb3R4OGlJaUlpSWlJaUlpSWcrWEtLOHZEeFZlUWZ4SnFnQTNFK0p3cFhrTUlTbXhTSlpub0VjaGJ5OHd5SWlJaUlpb3JmTVFFOGZsdm9tYUd4bWcvYVdEZERjdkRaRTVSMFVFUkVSRVJFUnZSZmVpMFJhWEU0S2ZubDhHcUZwTWVVZENoRVJFUkVSbGJQR1pyVXczcUVuYWhxWWwzY29SRVJFUkVSRVZNbFYra1JhYUZvTVZvYjVJRE0vdDd4RElTSWlJaUtpQ3NKWUlzTVBEUWFpc1ZtdDhnNkZpSWlJaUlpSUtqRnhlUWZ3YjhUbHBEQ0pSa1JFUkVSRVdqTHpjN0V5ekFkeE9TbmxIUW9SRVJFUkVSRlZZcFUya2FZQzhNdmowMHlpRVJFUkVSR1JUcG41dWZqbDhXbFU2aFljUkVSRVJFUkVWSzRxYlNMdGZrb1U1MFFqSWlJaUlxSmloYWJGNEg1S1ZIbUhRVVJFUkVSRVJKVlVwVTJrWFVrT0srOFFpSWlJaUlpb0VyaVNIRjdlSVJBUkVSRVJFVkVsVldrVGFhRnBzZVVkQWhFUkVSRVJWUUxzWkVGRVJFUkVSRVN2cTlJbTBwTGxHZVVkQWhFUkVSRVJWUUw4ZndlaWlpOGhJUUdwcWFubEhRWVJFUkVSa1paS20wakxVY2pMT3dRaUlpSWlJcW9FK1A4T1JPK2VsNWNYbGl4WlVxcDFJeUlpTUc3Y09Jd1pNd2FKaVlsdk9USWlJaUlpb3JLUmxIY0FSRVJFUkVSRVJMcjA2OWRQYTB3c0ZzUFUxQlQxNjlkSDM3NTkwYjU5KzNLSWpFcHk4K1pOUEh2MnJNVDFZbU5qTVgvK2ZPVGw1V0hZc0dGNC92dzVuajkvWHVUNkRnNE9NRFEwZkpPaEVnRUFGQW9GeEdJeFJDSlJlWWRDbFZ4bVppWmV2SGlCMnJWcnYzZkhrMHFsK3RmUEtTMHREV1ptWm04b0lxb004dlB6SVpFd0RVR1ZXNld0U0NNaUlpSWlJcUlQZzVXVkZXcldySW1hTld2QzB0SVNhV2xwdUhIakJoWXZYb3oxNjllWGQzZ1ZWbmg0T0g3Ly9YYzhmZnEwVEkvNzZxdXZpdjMzNDQ4L3ZwSDRJaU1qOGVPUFArTGx5NWNBZ0QxNzltRDY5T25GL2l0TmNvNHFqdGpZV0t4Y3VSTFoyZGxheTVSS0pYSnljcENjbkl6bzZHZzhlUEFBRnk5ZXhOR2pSN0YxNjFiOC9QUFBieVdtbUpnWUhEMTZWR05Nb1ZCZzRNQ0I4UGIyZml2N3BOSTVlL1lzdnZycXEyTFh1WHYzTHJadDIxWmh6Z1YrZm41d2QzZlhHTHQ4K1RJbVRKZ0F1ZnpOVmNUSHg4ZGo4T0RCdUhmdm5zWjRWbFlXTWpNemkvMzNxZ01IRHVpOFVRVW9TQUtxbHhYK1dlMzY5ZXVZTW1WS2lmR2VPblZLNXo1dTNicUYvLzczdjFyUDQxWFIwZEhJemMwdGNubHNiQ3dXTFZxRWxKU1VFbU1wcTdkOUhENTgrRkRqZlVsSVNNREhIMytNb0tBZ1llemF0V3M0ZWZKa2lkdjYrKysvY2YvK2ZaM0x3c0xDc0dUSkVnUUhCeGY1K0NkUG5wUnFQLzlHY25JeVBEdzhjT1hLbGJlNkg2SzNqYWxnSWlJaUlpSWlxdENtVDU4T0p5Y240ZmYwOUhUczI3Y1BmLy85TjA2ZVBJa21UWnFnWjgrZTVSaGh4YVMrMk5teVpjc3lQYTZrQzRNNU9UbXZIWlBhalJzM3NHTEZDaWdVQ3N5WU1RTjE2OVl0Y3QwLy8vd1RwMDZkZ3F1cksrenQ3Zi8xdnVuZHVuTGxDc1JpTWFaTm13YWdJQ0V3WnN3WUtKVktyWFVORFExaGJtNE9jM056VktsU0Jjbkp5YkMwdE1TQkF3Znc2Nisvdm5ZTUowNmNFSDRPRFEyRmw1Y1hvcUtpTUduU0pJaEVJaUhob2FlblYrcHR2cG9ra01sa2NIUjB4Q2VmZklMV3JWdS9kcXdmc295TWpHTFBQdzhlUE1EQ2hRdFJ0MjVkREI4K0hHbHBhVnJyU0tWU0dCZ1l2TTB3TlNnVWlqS2ZFMVVxVlpIUDA5YldWbWZGbDFLcGhGd3VoMEtoMEJpZk9IRmlzVlc4eHNiR09IandZTEh4SkNjblk4ZU9IUUFLS29jQVlOV3FWUm8vQThCLy92TWZYTHAwQ1hYcTFDbDJlMFdKaUlqQXNtWEw0T2JtcHZHZC9pcUZRb0g1OCtlalpzMmFXTGh3b2M1S0poTVRFNFNGaFdINTh1Vll0bXpaRzYzOGU1dkhZVlpXRm1iTW1JRUJBd1pnekpneEFBcHVLc25JeUlDRmhZV3czdlBueitIbDVZWEF3RUI4OTkxM3NMS3kwdHBXYkd3c3RtL2ZqbSsrK1FiTm16ZlhXS1pTcWJCeDQwWkVSRVRBeE1RRXpabzEwL2xjSGo1OGlJMGJOMEtoVUtCLy8vNklqbzdHdUhIamluenVoWGw1ZWNIT3pxN0U5U3d0TFdGblo0ZGR1M2FoYmR1MkVJdUxydXVKakl6RWhBa1R0TWJGWWpHT0hUdUdGeTllNElzdnZ0RDUyTU9IRDBNcWxaWXFkcUxYd1VRYUVSRVJFUkVSVlNxbXBxWVlPM1lzbmo5L2prdVhMc0hYMTVlSnREZW9jTktoc1B6OGZBd2VQQmptNXVhdnZXMjVYSTdkdTNmanI3LytRbzBhTlRCbnpweGlrMmc3ZCs3RXFWT24wTGR2WDB5YU5LbllDM0JVOGRqWTJPQ0xMNzdBdG0zYjBLWk5HM1R0MmhWS3BSSktwUkpyMXF5QnNiRXhEQTBOWVdCZ0FFTkR3eEpiZjNsNWVaVnAveWRPbk1DUkkwYzB4bnIyN0FteFdJdzFhOVlnUFQwZE0yYk1RRjVlSGdDVU9RRlRvMFlOREJvMENBQ1FsSlNFVTZkT1lmNzgrWmczYng3YXRtMWJwbTFWVnQ3ZTNuajU4aVVtVDU2c01WNVV4Wk8rdnI3V2UxSWFaOCtleGRxMWF5R1h5eEVhR29yUFB2dE01M3BEaGd3cHNacW92TW5sOGlLVEZXVk5CcXhidDA1blVob0EvdnJyTC9qNStaVzREWDE5ZlRnNE9BQUE4dkx5RUJnWUNBY0hCNDJmZ1lJRTEvbno1NkZRS0hEdTNEbU5iWXdiTnc3OSt2VkRURXdNYXRXcXBiV1AwTkJRTEZpd0FKbVptVGg5K2pST256NnRNeFoxY3ViSEgzL0V6Smt6OGROUFAySDY5T21JalkzVmVwN3U3dTRJQ2dyQzQ4ZVB0VjR6ZFlLbm9oMkg1OCtmaDF3dTE0anI2ZE9uRUl2RkdnbktBUU1Hb0Y2OWVsaXlaQW0rK2VZYmJOKytYYXV0OGNHREIxR25UaDE4OU5GSFd2czVkT2dRbmoxN2hva1RKMkxMbGkxd2NuSkN0MjdkdE5icjI3Y3ZrcE9Uc1huelpwaWFtZ3JmeDRYUHRabVptVGh6NWd3R0Rod29qT2s2ZmdjTUdGRGtzVmg0SFYwbVQ1NHN2Q1ppc1JpN2QrOFdsajE3OWd3elo4N1VXSC9uenAyUXlXUUFDaExCWDMvOWRiSDdKWG9UbUVnaklpSWlJaUtpU3FsTGx5NjRkT2xTbVZzWDB1dEpURXlFU3FXQ3JhMHRzck96TVhUbzBCSWZVL2hpNFpJbFM3Qmx5eGJoVHYrNHVEaE1talNwVlB2MjlmV0ZyNit2eHBpN3U3dHdSejlWWElNSEQwWkFRQUQyN05tRExsMjZDT01OR2pRb1V3VVlnRkpWUHhSVzFEeE0zYnQzaDBLaFFHWm1Ka1Fpa2RBZXpzVEVwRXpidDdTMHhKQWhRNFRmZS9ic2lVbVRKbUh2M3IwZlZDS3RTWk1tV3VPNldzQUdCZ1lXMllhdUtCa1pHZmpsbDE5dy9mcDEvTzkvLzhPZ1FZTzBFcTRSRVJINCtlZWYwYkJoUTN6NjZhZGxld0psbEpHUmdVdVhMcUY5Ky9abG11Y3JORFFVZm41K0dtMFJwMDJiaHU3ZHV3TUF6cHc1ZzlXclY1YzVuaXBWcWhTNXJMVHpTWnFhbXFKTm16Wll0MjRkbGkxYmh1N2R1Nk42OWVwUXFWVEN6d0N3YmRzMnFGUXFyRisvSGhLSkJGRlJVZGl3WVFOV3JWb0ZTMHRMWEx0MkRaNmVudGk2ZGF2RzlnTUNBckJod3diMDdOa1Rnd2NQMXRwL1VsSVNWcXhZQVdOalkxaGJXd01BR2pac2lCa3pabUQ3OXUxSVMwdkQxMTkvWFdUbG42NGtpdnFHa0lwMkhQcjYrc0xGeFFVMk5qYkNXRmhZR09yVXFTTWtodFFhTjI2TWRldlc0ZEdqUjFydlpXeHNMQUlDQXJCa3lSSW9sVW9rSkNTZ1pzMmFBQXFPdGQ5Kyt3M2p4NDlIdjM3OThQejVjL3o4ODg4d016T0RpNHVMVmt3alI0NEVBRGc2T2dvVmo0WFB0ZEhSMFRoMjdCZ21UcHhZNHV2MCtlZWZvMU9uVHNMdlNxVlM1dzB3Y3JrYyt2cjZ3dStXbHBZYXl3dFg1K21xK0t0U3BZcndtcnhhcFVuMHRqQ1JSa1JFUkVSRVJKV1NzYkV4QU9pY2h5WTNOeGVIRGgzQ2hRc1hFQmNYQjMxOWZkU3JWdytEQmcxQ2h3NGRkRzR2TXpNVGh3NGR3dVhMbHhFZkh3K1JTSVFHRFJwZ3hJZ1JFSXZGbURGakJnRHRpaTExc21qNTh1VTYyMVVWdDd5c2NUNS8vaHdIRGh6QXpaczNrWlNVQkgxOWZkaloyV0hJa0NGd2MzUFQySithT201ZHNlc1NIQnlNblR0M1l2SGl4Y0pyREJSY1RBTUFlM3Q3aU1WaTJOcmFGcm1OK1BoNDVPZm5hNnpqNysrUGx5OWZ3dEhSRVJFUkVmRHc4TkQ1MkppWUdKdzhlUkt1cnE1YTdhclUxRzNJcU9JVGk4WDQvdnZ2WVdabTlrYmJyNVdWU3FYQzJiTm5oZC8xOVBSZ1ptYUdNMmZPQ01uZHlNaEluRGx6UnVmakd6VnFwSEh4V3hkN2UzdlkyOXN6dVEvQTFkVVZxYW1wcUZHamhqQjI2OVl0Mk5yYTR1TEZpMWk2ZEdtUmoxV2Z3OGFNR1lQOSsvY2pQVDBkQUxCOSszWnMzNzY5eU1lOU90OVRhVnZQbFVWU1VoTFdyVnNIQndlSFVpZlNBZ01EaFFyTStQaDRuVzM2MU9MaTRuUzJ0bE9iUFh1MjhITnB6dWVsb1ZLcDRPWGxoZWpvYUoxdDg5TFMwckJnd1FMNCtQaWdXclZxaUl5TWhKdWJHKzdmdjQ4R0RSb0lyN0d6c3pNc0xDemc3ZTB0Zk5lRmhJVGdwNTkrd3BkZmZnazNOemZzMjdjUFk4ZU9GYW8vZzRPRHNXYk5HdWpwNldIQmdnVWFWYUd1cnE1d2RuYUdSQ0xCb1VPSEFCUlV6SDM5OWRlb1VxVUtsaTFiSmlUajQrUGpOWTYxd3R1b1NNZGhSRVNFeHJaMTdhODRFeVpNd01DQkE3RjE2MWE0dWJtaGVmUG1PSExrQ0hiczJJSHQyN2NqSnljSEN4Y3VoSnVibTdDOVVhTkc0Y1dMRjFpMGFCRysvZlpiNFcrRnd0VEpOUFgzdks1NDFMOFhWeG1zYnVPbzN0YUVDUk8wanRQbzZHaE1uank1Mk9OWFBYY3FvRHVSbHBxYUtpUldVMU5UaTl3TzBadkVSQm9SRVJFUkVSRlZTakV4TVFBZzNDMnY5dUxGQzh5ZVBSdlIwZEVRaVVTd3NySkNWbFlXN3QyN2gzdjM3bUhFaUJGYUZ3dGpZMk14YTlZc1lhNFpFeE1UeUdReTNMOS9IL2Z2M3hmYXQ3MUpaWTN6MGFOSG1EMTdOckt5c3FDbnB3Y0xDd3RrWldVaExDd01RVUZCd3NVeDlWM3BjWEZ4QUFBcks2c3l0UXFMaVluQnc0Y1BzV1hMRm1GZUt3QjQvUGd4Z0lKS0FabE1wbFYxVU5oWFgzMkZaOCtlYWF3VEh4OFBEdzhQSEQ1OEdCRVJFVVZXdEtubnd2cjQ0NDkxVnJvQVRLUlZOcnJhZHhadUU2Ykw4T0hETVdyVUtKM0xTcXJlMFhXQlZpNlhsMWp4bzc1WXI4dlVxVk5MVEtRQmdFZ2swcXEwVXlxVitQdnZ2K0h2NzQrNHVEaVltSmpBMWRVVlgzNzVwVmFyMU16TVRQenh4eCs0ZVBFaTB0TFNZR2RuaDlHalIyUFBuajBJQ1FuUmVHNzkrdlZEa3laTnRKN1h0R25UdE5ZdFN4d3FsUXBIang3RnFWT25FQjBkRFlsRUFudDdlMHlaTWtXWXA3RHdSZmFRa0JEaGQvVStmLzMxVjl5NWN3Y2JObXdRemo5UG5qeEJvMGFONE9MaW92TmkvTm16WjdGdjN6NWhXVkJRRUQ3KytHUHMyTEVEbnA2ZVdvbVNQLy84RS9mdTNjT2lSWXUwdHZXdXExVUxKeURVYzRzcEZBcnMyTEVEaHc0ZFFzdVdMVEZ0MmpSWVdGZ0lyVVIxcVZhdG1zN1hKakV4RVhQbXpNRzMzMzZMUm8wYWFTejc5Tk5QaTB3bUZMNFpvaWgvL1BFSHNyT3pzWC8vZnAzSjd2NzkrOFBDd2dJREJ3NkVrNU1UdG0zYmhuYnQyc0hYMTFmanUxRWlrV0RJa0NIWXNXT0hVRm5XcEVrVGJObXlCYlZyMTBaOGZEeENRa0x3d3c4L1lPclVxVGgrL0RoT25qeUordlhyWS9iczJjSmpsRW9sVkNvVkFPMTVDNzI4dkpDZW5vNmxTNWNLeTlMUzBqQjE2bFQwN3QxYjY1eFIwWTdEVi9jWEZoYUdOV3ZXWU1xVUtVViszeFZtYVdtSjA2ZFBJeUlpQWx1MmJFRnFhaXE4dmIzUnYzOS9aR2RuWS9iczJYQjBkTlNvMGhPSlJKZzJiUnFrVWlsV3JseUpSNDhlQ2NrMWRUVlh6Wm8xdFNyc2R1M2FCYURnYjRsWnMyWUp2eGVYQ0g3dzRBSFdyVnVuTVZaVWdyRHcrS3BWcTlDMGFWTUFCZSsvT3JHbjltcFYyK2pSbzR1TWdlaHRZU0tOaUlpSWlJaUlLcDI4dkR3Y1AzNGNBTkMrZlh0aFhLRlF3TlBURTlIUjBXalZxaFdtVEptQ2F0V3FRYVZTSVNBZ0FPdldyY08rZmZ2ZzdPeU1aczJhQVNpNDZPbnA2WW5uejUvRHhzWUczMzc3clhCQjU4V0xGL2psbDE5ZWF5NlY0cnhPbkwvODhndXlzckxRcGswYm9jSUhLRWh3RmE2QVVTZVoxQmVwcGsrZnJyTlNyaWk5ZS9kR1lHQWd6cHc1Zy9idDI2Tmp4NDRBQ2k2UWljVmlOR3pZVUZnM096dTcxTzNEWHIzNGVQNzhlWjNyblR4NUVvYUdoa2hNVEN4eUhhcjREaDgrckpGSVZTZFkxQmR1dmJ5OGtKR1JvZFZPTVRrNUdiTm16U3BWSmRHckY2V3ZYTGtpSkdKZkpaVks0ZVBqbzNQWnhvMGJjZTdjT1J3NGNFQm5HN0xCZ3dlWE9IOGJVSkFzam95TVJNdVdMWVV4bFVxRnBVdVg0c3FWSytqVXFSTSsrdWdqeE1mSHc5L2ZIeUVoSVZpL2ZyMVFoU09YeXpGcjFpeUVoNGVqWGJ0MmFOS2tDZUxpNHJCMDZkSlNmODZLVXBZNHRtelpnbVBIanNIWjJSbGR1blJCYm00dTd0Ky9qNFNFQkNHUnBwNy9hZXZXclJwenhhbU5IRGtTZ1lHQjJMNTlPeVpPbklqczdHdzhmZm9VN3U3dU1EUTBoTFcxTmZMejh6WGVmM1U3Ti9WN3IvN3ZqaDA3SUpQSk5GNERsVXFGMjdkdm8zWHIxdi82dFhrVENzOFo1ZTd1RHFDZ3JXQjBkRFMrK3VvckRCbzBxRlFWbVhwNmVqcVBmWFhTcUdyVnFockxuejkvanRUVVZJd2JOdzdPenM0YWovSHg4ZEdvd2l4S2x5NWQwS2RQSHd3ZVBGZzRUOGZHeHVMWXNXUEl6YzJGU3FXQ282TWo2dGV2RDZEZ3N6eCsvSGdZR2hwcXpidlZ1M2R2R0JvYWFueU9hdGV1RGFEZ08rQ3JyNzdDZ2dVTE1IbnlaQmdiRzJQMDZORVlNbVNJUnNKczBLQkJ3bHhiMzM3N3JUQUhtSitmSDA2ZE9vV2xTNWRxSkhNMmJOZ0F1VnlPL3YzN2F6MjNpblljdnZyZUJnUUVRQ3dXbzFPblRxVktlZ0xBOGVQSDhmTGxTNHdZTVFJcWxRcFdWbFpvM3J3NXZ2dnVPMVNyVmcyalJvMUNmSHk4MXVPR0RoMEtHeHNiN042OUcxS3BGSDUrZmtLMWw2N3FUZlZOU3VyRTc2czNMZW5pNk9pSTRjT0hBd0FTRWhJd2I5NDhyZk8wcm5IMXRxdFZxNGFGQ3hlaVRaczJ3ckw4L0h3a0p5ZGo2ZEtsY0hSMHhLNWR1NUNmbjQvbHk1ZGo1TWlSYU4yNk5hS2lvalJhUlJLOURVeWtFUkVSRVJFUlVhVVNGeGVIVFpzMklTb3FDdFdyVnhjdTJnQUZkNUtIaFlYQnpzNE84K2ZQRis1QUY0bEU2Tm16SjhMRHcrSGo0NFBqeDQ4TENhcXpaOC9pNmRPbk1EQXd3SklsU3pRdUZsV3RXaFV6Wjg3RTk5OS9qN0N3c0RmMkhGNG56bi8rK1FkQVFTVlA0WlppRGc0T2NIQndlR094QWNDVUtWTXdmdng0Yk55NEVjMmFOWU94c1RFZVBIaUFSbzBhQ1JjTEwxMjZoTFZyMTJMSmtpVm8wS0JCbWZleFlzV0tmN1djS3JhZVBYdkN4Y1VGTjI3Y3dMWnQyNFR4ckt3c3lHUXlQSHIwQ0x0MjdjTHMyYk0xS2pIKy92dHZtSnViYTh5blZwUlhML3crZlBpdzJQV0xtcE10TkRRVTlldlgxM2toVnFsVVFxbFU2bHdtbDh1UmtKQUFvQ0R4c0hYclZraWxVbzJxR0Q4L1AxeStmQmxUcDA1RnIxNjloSEYxSlptL3Y3K1FoUEx4OFVGNGVEZysvZlJUZlA3NTU4SzZiZHEwMFZudFVoWmxpZVBVcVZPd3M3T0RwNmVuMW11aHBwNGJidXZXclZwenhRRUY4OU5ObWpRSlM1Y3VSYnQyN1pDZG5RMmxVaWtrZTJiT25BbHJhMnZNbWpXclZQRlBuejVkNS9qeDQ4ZUZteXJLVStIcXYxT25UZ0VBek0zTk1XdldMSjB0QjRHQ3BMRzZraTA1T1ZrWWYvbnlKZmJ1M1lzeFk4YVVXRTJzL2w1eWNYSFJhcmM3Y2VMRVVzMXJwVTZPR2hrWkNjbnZFU05HQUNoSTFCa2JHeU0zTnhjUEh6N0VyVnUzRUJVVmhkemNYQ2dVQ2h3OGVCQnQyclJCblRwMUlKRklZR1JraEQ1OStnaXZnVXFsd3AwN2QzRDc5bTBFQlFYaDJiTm5zTFMwUlAvKy9URnc0RUNZbUpoZzQ4YU5jSE56RTc3cjFIT3hGYTdtOHZYMXhhWk5tMkJqWXdOL2YzOGNPblFJNmVucFNFbEpRVXhNREtaTm00WnExYXBwUGJlS2ZoeGV1SEFCdHJhMlNFNU8xamdHWG1WcGFTa2sycVpObXlZa2wrYk1tWVB4NDhlalVhTkdjSGQzeDhPSEQzWE9HYWQyNHNRSk9EczdvMDZkT3NKNVNsZkZXR1JrcEZhTDBkSzBucFRKWkZybjVWZVBZZlZOQ2ErdWw1K2ZqeGN2WHFCR2pSb2FGWjVxZCs3Y2dhT2pvNURZNjl5NU14WXRXb1FmZnZnQjllclZ3N05uejJCdGJhM1JIcFRvVFdJaWpZaUlpSWlJaUNxMFZhdFdDUmRpY25OemhZdE56czdPbURwMUtreE5UWVYxejUwN0I2Q2dna1RYQmNoV3JWckJ4OGNISVNFaHdsaGdZQ0FBb0h2MzdqcnZ1TmJUMDBQLy92M2ZhQ0x0ZGVLMHNMQVFxclNjbloxMVZzNjhLZGJXMXZEdzhNREdqUnV4YWRNbTlPelpFems1T1hCMWRSWFdxVm16SnJLeXNyQisvWHFzVzdldXlDVEZxMnJXcklubXpadHJYSkJNVEV6RWxpMWJFQkVSZ1Q1OSt1Q3p6ejRyZGhzSERod1FxZ2FwWWpJeE1ZR0ppWW5RRWxUdCtmUG5zTEN3Z0p1YkcyN2R1b1VaTTJaZy9Qang2TmV2SDI3Y3VBRS9Qejk4ODgwM1pXcEgrbS9FeGNVaEtpb0tuMy8rT2VSeU9jNmNPWVBldlhzTHk5VnpNT3BLcElXSGgyc2t6VnhkWFRGMzdseU5GcEIrZm42b1dyVXFXclJvSVNUZGdJTEtEUUFhcldQUG56OFBxVlNxY1hNQUFMUnIxdzQyTmphSWpZMTk3ZWRabGpqTXpNenc0c1VMaElXRmFTVEp5M3JPNmRpeEl6cDI3SWlmZi80WnRXdlhSck5tellTYkFBWU9ISWpWcTFmajh1WExSYzVicVRaeTVFajA2dFVMSmlZbWVQNzhPWGJ0Mm9WcjE2N2gwMDgveGJCaHc3VFdWeWdVOFBQeks3WUYzYnN3Wjg2Y1lvL2puVHQzWXVmT25WcmpHUmtaOFBYMWhhV2xwWkRRS2twWVdCaGtNaGxxMWFyMXIrTTFOallXS2czTnpNemc1K2VIOWV2WG8xZXZYZ2dKQ2NIYXRXdmg2dXFLNzcvL0hzMmFOY085ZS9kdzl1eFpMRjI2RkhQbnp0Vm80YXB1elFnVVZGTW5KeWVqVFpzMjhQRHdRT3ZXclRXK0wwNmNPQUVIQndjaGthWnVUMXhZY25JeWpJMk5ZV0ppZ3B5Y0hGU3JWZzJKaVltSWlZbUJ1N3M3dW5mdmprdVhMdUhFaVJPWU5XdVdSblZYUlQwT2c0T0RoY3F4d2hXTnVreWVQRmxJWk5XcVZRc3FsUXJyMXExRGh3NGRoS3J4VjlzaEZrWDltUzlPclZxMWhGYU91aFRWZHZmZnJCc1hGMWZpNi9EcnI3OXFWUjJ2WExsUytIbkJnZ1VhZjZjUXZVbE1wQkVSRVJFUkVWR0ZscFNVcERYV28wY1BmUGZkZDFxdHNpSWlJZ0FBZS9mdXhWOS8vYVgxT1BXZHpDa3BLY0tZdXRKTGZSRlBsOUswTkNxTDE0bHorUERoMkx4NU13SUNBaEFXRm9ZaFE0YWdXN2R1YiszdTY3NTkrK0xDaFF1NGVQR2lFRy9uenAyRjVRNE9EdWpWcXhmOC9QeHc5T2hSL09jLy95blZkdnYzN3krMDRJcU1qTVR4NDhmaDcrOFBtVXlHZXZYcTRjeVpNMmpYcnAzT2kyRkpTVW40KysrL2taS1NvdEhTa3lxUGYvNzVCN1ZxMVlKRUlzSDA2ZE5oYlcyTmpSczM0c0dEQjdoNjlTcWNuWjAxRWxsdjI1a3pad0FBSFRwMFFFUkVoRkR0T25ic1dBRC9sMGpUbFJDeHM3UERsMTkraWFTa0pCdzhlQkFSRVJFYUNRU2dZRDZtdkx5OElpOG1GNTdiNnRtelo3QzF0ZFg1bVRieGhlbGhBQUFnQUVsRVFWUTNOLzlYaWJTeXhERjU4bVNzWExrU1U2ZE9oWk9URS9yMDZZUE9uVHVYT2xsZTJNU0pFekZ1M0RqY3ZuMWJZODdGN3QyNzQvang0L0R5OG9LTGl3dGtNbG1SMnhnNGNDQnUzYnFGQ3hjdTRPYk5tK2phdFNzbVQ1Nk1UWnMyd2RiV1ZtZ3ZtSmFXQm45L2YvajQrS0JtelpwRnpzTllVVXliTmczZHUzY0hvRG52bjUyZEhYcjI3SW1EQncraVg3OStHaFhJcndvTEMwTnVicTdPdG9acWUvYnMwWnFMVDVkWDU1NVVxVlRvMXEwYkZBb0Y4dlB6c1c3ZE91VG41ME11bHd0VjNIMzc5c1dVS1ZNMEhwZWNuSXk5ZS9jQ0tFZ21qUjgvSGhZV0ZzTHhvK3M0ZnZueXBWQ0ZaR3RycS9YZFBtTEVDSTFFMFpFalIrRGo0NE5ldlhyQnc4TURzYkd4V0xkdUhSbzFhZ1FqSXlPdDdWZkU0OURIeHdmR3hzWm8yN1l0MHRQVHNYRGhRcTExMU1uTVYyOGMrZlBQUHhFYkc0dDU4K1lWR2UvckVvbEVrRWdrc0xLeTB2bjNsNjYvaDFRcVZaR1Z1Ni9PMVJnZEhhMHpZV1puWjZlMWJrcEtDbng5ZmJGLy8zNU1tREFCQ1FrSjhQUHp3L2p4NDlHcFU2ZFN0VXNsZWxPWVNDTWlJaUlpSXFJS2Jmbnk1WEJ5Y2tKbVppWXVYTGlBclZ1M0lpQWdBQXFGQWovODhJUEd1cG1abVFCMEo5OEtVMThjQjREMDlIUUFRSlVxVmQ1dzVFVjduVGdIREJnQWMzTno3Tnk1RTlIUjBkaXdZUU4yN3R5SlR6NzVCTzd1N20rOFFrMGtFbUhxMUttWU1HRUM0dVBqMGF4Wk02MUtnUysrK0FMbnpwM0RuajE3MEtOSGoySXYrQUlGYzZvOWZQZ1FkKzdjd2JWcjF4QVpHUW1wVkNwVW9VVkVSR0RPbkRudzlQVEVpaFVyMExoeFk2aFVLdHk3ZHcrK3ZyNjRkT2tTRkFvRmJHMXQ4ZUxGQzFTdFd2V05QbWQ2KzY1ZnZ5NVVmb2hFSW93YU5RcEtwUkovL2ZVWDlQVDBNR25TcEZKdjY5WDJYeTlmdml4VExPcTVGaHMzYml5MHQvdnV1Kyt3YXRVcUdCa1pZZVRJa2NqT3pnYWdPNUZtYW1vcUpIU2RuWjB4ZWZKa3JGaXhBbXZYcmhVK2p5cVZDalkyTnZEdzhOQVpRK0dLV3JsY1h1UThQNFhiS3I2T3NzVFJwazBiN05xMUMzNStmdkR6ODhQS2xTdXhkKzllTEZ5NHNNZzJoVVV4TnplSHM3T3pVRzFYbUllSEI2Wk5td1lmSHgrZEZUMS8vZlVYL1AzOThlelpNNWlabWNITnpRMmJOMi9HeTVjdnNXSERCdFN1WFJ0cjE2NUZabVltN3Q2OWkydlhycUZldlhvWVBueDRxVnFEVm1TZmZmWVpBZ0lDY1BEZ3dTTGZNd0NZT25XcXh2ZEVZV2ZQbnNXK2ZmdTA1aUhVNWRpeFk5aTFheGNVQ2dXVVNxVXdsNkdlbmg3RVlqSHk4dkpnYm00T2ZYMTlTS1ZTNGIrR2hvYnc5UFFVa21ScGFXbVlQWHMybmo5L0RnQ0lpWW5CN05telM5eS90N2MzdkwyOUFSVE1yL2pxc2FMZWZuWjJOclpzMllMVHAwOWo2TkNoR0QxNk5ESXlNckJ3NFVJWUdocGkyclJwT3BNckZlMDRqSTZPeHNXTEZ6RnMyREQwNk5FRGt5Wk5Rbmg0dURBUEhWRHdkNEszdHplNmRPa2luSjhBNE83ZHUvajk5OS9oNHVJQ1gxOWZwS1dsUVY5Zkg2TkhqeTVWKzhWWGsxV0Y1ZWJtQ3NuRW9pckVkRDFlL1RlTlRDYlRPQzl2MmJKRlo1dEdMeTh2UkVkSGE3UjNmUG55SldKalkvSHMyVE04ZWZJRW9hR2hpSWlJUUlNR0RiQnc0VUswYU5FQ1FFR2lkZnYyN2RpNmRTdGF0R2lCdW5YcndzcktTcGp6N2syM3VpWlNZeUtOaUlpSWlJaUlLZ1ZqWTJQMDdkc1gxdGJXbUQ5L1BzNmRPNGRtelpwcFhEZ3lNREJBWm1ZbUZpOWVEQmNYbDFKdFZ5S1JJRDgvWDZnQzA2V29DNVdGdlZxSkFrQzRHUG1xMTRrVEFEcDE2b1FPSFRvZ0tDZ0lodzhmUm5Cd01IYnUzSW1vcUNoODk5MTNwZDVPYWRXb1VRT3RXN2ZHcFV1WGhIbE5Dck93c01EZ3dZTng0TUFCL1BISEg4WE94N051M1RyNCsvc0xyMVB0MnJVeGV2Um85T3JWQ3hLSkJIdjM3c1hmZi84TlIwZEhKQ2NuWStYS2xlamF0U3ZPbnorUGhJUUVXRmhZWU1DQUFlaldyZHRyemNsRzVlL0Jnd2Q0OHVTSnhyRjY5KzVkb2YxWmFtb3FGaTVjaU1XTEY1Y3FTVnBTRzdDUy9QWFhYMGhKU2NIa3laT0ZNVGMzTjhUSHgrT1BQLzVBMTY1ZGhjOXdTWldmTmpZMkdENThPSGJ2M2cwZkh4OE1IandZUU1GbktEVTFGVzNidGkweDJXMWhZWUhZMkZnb2xVcU5kWlZLSmVMaTRyVFdsMHFseU1uSjBScFgzeHhRV0ZuaUFBcGFjdzRkT2hUdTd1NDRldlFvdkx5OHNIdjM3aUxuaUNySzQ4ZVBFUmdZQ0RNek0yemV2QmxPVGs1Q3dyMUpreWFZTTJkT2thM1lHamR1akxTME5MaTR1S0JwMDZhNGYvOCt2THk4Y09mT0hRd2RPaFJEaGd6QjExOS9EVzl2YjdScjF3NFNpUVNMRmkwcVZlS29QSGg3ZTZOWnMyWm8zTGh4aWV0YVcxdGp5cFFwSmE1YlhHTFQwTkFRUmtaR09zL2RyK3JYcng4Kyt1Z2ppTVZpaU1WaWplcERkUVhSbmoxN2l0MUdXbG9hWnMyYWhmVDBkSHoyMldmdzl2YUd2YjA5VHB3NEFaVktoZVBIajZOejU4NWFONjMwNjlkUG8zVmhVVzdjdUlGTm16WWhOVFZWcU9iTHpNekU3Tm16a1pxYWlwVXJWeFo1TTBkRk93NS8vLzEzR0JnWVlNaVFJYkN3c0VDdlhyMndaczBhckZtekJzYkd4bENwVkZpN2RpMXljM09GZHB0cUwxKytoSTJORFhKemN4RVRFd056YzNQVXFWTkhXTDVvMFNLZFZXTUpDUWxGVnJBcGxVcnMzYnNYVXFrVUZoWVdHc3ZVaWJPaUtzblVNUUVGQ2N1eW5KZVBIVHNtbkkrT0hEbUNBd2NPUUNxVndzSEJBVTVPVHZEdzhOQkl0cWxVS3JScTFRb3RXclRBM2J0M2NmUG1UZmo1K1NFdUxnNEtoUUpMbGl3cDliNkp5b3FKTkNJaUlpSWlJcXBVV3JkdWpVR0RCdUhJa1NQWXNXTUgyclJwQTJ0cmF3QUZGN1BEdzhNUkdSbFo2Z1JWdFdyVkVCVVZoWWlJQ0xSdDIxYm5PdXJXaHJvWUdob2lPenRib3pXYVd1RzVpQXA3blRqVnhHSXhPblRvZ0E0ZE9zREh4MGU0Ty8rLy8vMHZxbFdyVnFadGxlVEpreWU0Y3VVS0FPRE9uVHM0ZXZTb01JK1MyckJod3hBVkZWVnNhekVBNk5XckYrTGk0dURzN0l5MmJkdkMzdDRlbVptWk9INzhPQTRkT29UMDlIVDA3ZHNYWDMzMUZmYnMyWU1EQnc3QXg4Y0hyVnUzUmtKQ0F0emQzU3Q4cXpZcVduNStQcnk4dk5Dd1lVUFVxMWNQZVhsNTJMdDNMdzRjT0lENjlldGovdno1Q0E4UHg5S2xTL0g5OTk5anlaSWxzTFcxMWJrdEd4c2I5TzdkVzZ1bFhHaG9LUHo5L1VzVlQyUmtKUGJ2MzQ4bVRacG96WTAwWXNRSXRHclZDcmEydHNJOGhhVnBvVHAwNkZDY1BIa1N1M2Z2UnBjdVhXQmhZWUgyN2R2andJRURPSHo0TU56ZDNUWFdmL2JzR2FwWHJ5NVVvVGs3TzhQUHp3Kyt2cjRhbnljZkh4K2Q1eGRiVzF0RVJVVWhQVDFkcUNoNyt2U3B6Z3FRc3NTUm5Kd01TMHRMQUFWVmd6MTc5b1NYbDVmT0dDUVNpYzdFSFZCd0E4S2FOV3RRcTFZdHpKOC9YMmlETjNQbVRHR2Q0dWFsYXR5NE1hUlNLYTVjdVlMMTY5Y2pMaTRPblRwMXdxWk5tNUNXbGlhMDl6VTJOc2FVS1ZNUUZSV0Y3ZHUzWStyVXFVVnU4MjNUZFVPRldrQkFBQklURTB1VlNBTUtXaGovRzluWjJhVnE2UWdVZks5NGVucml3WU1IV3N2VXorblY0MGJ0MEtGREFJQUxGeTRnUGo0ZUsxZXVGRm9tcStYbDVjSGYzeCsrdnI1WXNXSkZtWktkY3JrY0J3NGNnTGUzTjFxMGFJRmx5NWFoUm8wYVNFcEt3cHc1Y3hBWkdZbTVjK2VpZHUzYVJUNitJaDJITjI3Y3dLVkxsekJxMUNnaGFUVm16QmhNblRvVjgrZlB4OXk1Yy9IYmI3OGhLQ2dJbnA2ZVdva3ROemMzdUxtNUZSbHY5ZXJWTlpKUHhjbk56UVVBTEY2OEdDOWV2SUNycTZ0RzlWdHB4Y1RFQUNoSTdLb1RiNnRYcjhhdFc3ZXdiTmt5alczR3g4ZGo5dXpaNk5TcGswWlMvN1BQUGtQYnRtM3gvZmZmNCtIRGgzajQ4S0ZHNitzVEowNGdKU1dseUxuZ1htMWhtcFdWaGR6Y1hLM1hqK2gxTVpGR1JFUkVSRVJFbGM2WFgzNkpxMWV2SWo0K0hoczJiTUNpUllzQUZDVFp3c1BENGV2cml3RURCdWhzeDZhZXkwTjl4MzNMbGkwUkZSVUZmMzkvdUx1N3c5RFFVR045ZGJLbktOV3JWOGZUcDA5eDU4NGRyVFpPNnZtWFh2VTZjZXJTcDA4ZmJObXlCVURCeGUvQ2lUU3hXQXlsVXFtellxVTBGQW9GMXE5ZkQ2VlNpZEdqUjJQMzd0M1l1WE1uV3JSb29YRlJ6TVRFcEZUenREUnUzQmpMbHkrSFNxVkNjSEF3MXE1ZGkvUG56eU0zTnhjTkdqVEEzTGx6MGFoUkkrelpzd2NIRHg0RVVGQXBNSFBtVE9UbDVlSEFnUVBvMmJQbk8yM0JTZitlT3NtU2xaV0ZqSXdNZlBmZGQ3aHc0UUorL2ZWWEpDUWtZTWlRSVJnMWFoUWtFZ2xjWFYyeGFORWlMRml3QU5PblQ0ZVhsNWZPQ3BOR2pScWhVYU5HV3VPTkd6Y3VWWklpUFQwZFM1Y3VGZHFYNnRLd1lVTUFRRVpHQmdEb25IZnBWVktwRktOR2pjTEtsU3V4YmRzMi9QREREeGcrZkRndVhyeUk3ZHUzNC9idDIyamV2RG1VU2lYQ3dzSncvZnAxN051M1QwaGdmZkxKSjdoNDhTSzJiTm1DUjQ4ZW9YYnQyb2lJaU1ERGh3OWhiMitQeU1oSWpmMzE3TmtUVzdkdXhiSmx5L0RKSjU4Z016TVR1M2Z2MWptM1VWbmk4UER3UUx0MjdlRGc0QUNsVW9uTGx5OEQwSjNZcVYrL1BrSkRRN0YrL1hvWUd4dHJ0Q0ZVenplM2N1VksyTmpZNFBQUFA4ZTJiZHZRdVhObmRPclVxY1RYTXlBZ0FELzk5Qk9zcmEzUnJWczM5T25UQjBxbEV0N2UzamgvL2p3R0RScUVidDI2Q1ZWeVU2ZE94VGZmZklOYXRXcGgrUERoSlc1ZmJkS2tTWkRKWlBqcHA1OUsvUmlnb0lvbkxTME5RRUdydW4vKytRZi8vUE9QTUw5ZVlRcUZBb21KaVJvVlpLdFhyeGJtUlhzYk1qTXpoWVJvYVN4ZXZGam51TG9TU1owd0swci8vdjNSdUhGak9EZzRhQ1hTWkRJWkZpNWNLQ1NMVnExYVZhckt5TnpjWEN4WXNBQmZmLzAxSEIwZGhadGQ3dDI3aCtYTGwwTlBUdy8yOXZiWXNHRUR6TXpNdE9ZU0F5cldjWmlhbW9xMWE5ZWlUcDA2R3ZPS3FsdGt6cGd4QTE5KytTVVVDZ1ZtejU0dHRETXNTbDVlSHY3NTV4ODhmUGhRNnlhWDByaHc0UUtBZ2hzZDFNZGozNzU5TmRZcFRidklzTEF3bUp1Ync4cktTaGliT25VcVBEMDk4ZU9QUDJMcTFLbG8xNjRkTGwyNmhQWHIxNk5idDI1YTh6VktwVklod1ZxNGZhU3VTcmlEQncvQzJOZ1lRRUUxM01pUkl6WGE0cDQrZlJvYk5teUFYQzdIOE9IRGk1d2JrcWdzbUVnaklpSWlJaUtpU2tjbWsySEtsQ21ZT1hNbWJ0eTRnWUNBQVBUbzBRUDkrL2ZIMGFOSEVSTVRnM256NW1IQ2hBbEMwaWN2THcrM2J0M0N2bjM3TUdmT0hLRjEzS0JCZytEcjY0dkV4RVRNbno4ZlU2ZE9oWTJORFlDQ2RsRHIxcTBydHUyamk0c0xuajU5aXRPblQ4UFYxUlh0MnJXRFNxVkNZR0Fnamg0OXF2TXhyeFBuM0xsejhja25uNkJwMDZZUWlVUlFxVlR3OGZFQkFPanI2MnZkZ1c1dGJZMkVoQVFFQlFYQjFkVVZtWm1ad29XbjB2RDI5c2FqUjQvZzZ1cUtZY09HUVM2WFkvZnUzVmkxYWhYV3JsMWJxblpoaFQxNjlBZ25UNTdFdFd2WGhEWlFUazVPY0hkM2g2dXJLOExEdy9IZGQ5OGhQRHdjM2JwMVExSlNFcDQ4ZVFJQUdEdDJMQ1pNbUlEVnExZGo0Y0tGYjN3K09Ibzdnb09Ec1dQSERnQUZTZVYxNjliQjFOUVVYbDVlcUZxMUttYk9uS2t4SnhCUWNFd3NYcndZZCs3YzBVcWk2YXEwS280NnlmSHEyTnk1Yy9IczJUTk1uejY5eUtvM3RidDM3MElxbFpZNmdkdTFhMWNjT1hJRTU4NmRRKy9ldmRHaVJRdjg5Tk5QOFBiMlJsQlFFTzdjdVFNREF3UFVyVnNYMzN6empVYUNya2FOR2xpOWVqVjI3TmlCaXhjdlFpUVNvVVdMRmxpK2ZMbk9oTXZnd1lPUmxwWUdQejgvekpzM0QvYjI5aGcvZmp4Mjc5NnRsVWd6TmpZdWRSeHVibTY0ZWZNbUFnTURZV0JnZ0hyMTZtSGV2SGxvMTY2ZFZneVRKazNDbWpWcmNPclVLVlN2WGwxSXBPM2V2UnYrL3Y0WVBYcTBrTndjUEhnd0xseTRvTE5OSlZDUWJDMDh2MVdQSGoxZ2IyK1B1blhyNHRhdFc5aTZkU3V1WHIyS0prMmFZTTJhTldqWXNDRWVQWG9rckc5blo0ZVpNMmZDMDlNVFQ1NDhnWWVIaDhhRi9hTDIrZlRwMDFKZGFBOFBEOGVsUzVjQUFDdFdyTUNMRnkrRXVjT2lvcUxRc0dGRDlPblRSN2d4NHRHalIyamV2RGtBNE1xVksxQW9GQnJ6TjQwZVBWcElERjI5ZWhVN2QrNHNjdC81K2ZrQVVPcHpuMHFsUW1ob2FKRlZXb1hGeGNYcFRQNjlhc0NBQVVVdSsvSEhIOUc1YzJmVXExZXZ5SFVzTEN3d2YvNTh4TWJHQ3MranFMbi8xSE1UN3RxMUM3YTJ0akF6TTBQYnRtMlJuWjJOMzMvL0hVZVBIa1dqUm8wd2UvWnNHQmdZd05QVEV6Tm56c1NFQ1JNMEVrRVY2VGlVeStYdzlQUkVWbFlXbGkxYnB2RWRtcGFXaHRPblR5TXRMUTBTaVFSNWVYbTRjT0VDYkd4c3RON0Q4K2ZQNDg2ZE8wSlZ1MGdrUXAwNmRUQnc0TUFpWC91aU5HblNCTTJiTjhmTW1UTVJFaEtDMk5oWXJSdUNkdTNhVmVKMnJsMjdKaHpyYWhLSkJQUG16Y052di8yR3hZc1hvM2J0Mm9pSmlkRjZqOTZHclZ1MzR0dHZ2NFd0clMybVRKbUMvL3puUDZXdXppUXFDaE5wUkVSRVJFUkVWQ20xYU5FQ2ZmcjB3Y21USjdGMTYxYTR1TGpBMHRJU00yYk1nS2VuSis3ZHU0Y0pFeWJBek13TU1wa01MMSsrUkg1K1B2VDA5RFF1WU5uWTJPQ2JiNzdCenovL2pPRGdZSXdaTXdaV1ZsYkl6ODlIYW1vcXJLeXM0T0hoZ1o5Ly9sbG5ITzd1N2poOStqUlNVMU94YU5FaVZLbFNCU3FWQ21scGFaZzRjU0kyYjk2czlaalhpZlBtelp1NGVmTW1EQTBOWVdabWhyUzBOT0ZpbzRlSGgxYVNySFBuenZqenp6OXg4dVJKQkFVRklTc3JDNGNQSHk3VmEzdnAwaVhzMzc4ZlptWm0rUHJycndFVVZMUmN1SEFCang4L3hxKy8vb294WThhVWFsdHFVcWtVcDA2ZGdwV1ZGWVlORzRhUFB2b0lkbloyaUl5TXhQTGx5eEVZR0FoOWZYMk1HemNPZ3djUHhxcFZxeEFhR2dxZzREMGFPM1lzTm0vZWpCVXJWdUQ3NzcvWFdjVkhGY2VqUjQ4d2YvNTh0R3JWQ2gwNmRNRFBQLytNa0pBUWRPdldEVDE2OU1EQWdRTWhGb3VSbUpnb1hGUlhLQlRJejgrSHFha3AycmR2aitqb2FJMEU4YitkRXkwc0xBekxseTlIUWtJQ3Z2cnFLNjMyYUlHQmdRZ0pDWUdwcVNta1VpbWlvcUlRRUJDQUxsMjZhRldHRnE2WUtFd2tFbW1kSzh6TXpEQmh3Z1JNbURDaHhCanQ3ZTJGQ3R1U2lFUWlmUEhGRi9qaWl5ODB4b3VxWWlsdEhLKzJ6Q3lPZzRNRE5tM2FwREYyKy9adDdOMjdGNzE3OThhd1ljT0VjYkZZakZXclZnbm50VWVQSHVIS2xTc3dNaktDWEM3SHNXUEhOTjd2NjlldjQrTEZpN2g2OVNxeXM3UFJ0bTFiekowN0Z5MWF0SUNCZ1FGU1VsS3diOTgralRrVFhWMWRzWFRwVXF4YXRRcWpSbzNDaWhVcmlxMVNEQTBOaFVxbEtyYTFuOXFOR3pkdzVzd1p0R3ZYRHZYcjEwZTlldlZRdjM1OXJkWnh1Ym01cUZldkhuNzg4VWVOOFZhdFdzSFoyVmxJSGxsYVdnclBOenc4WEdQZC9QeDhIRHg0RUZXcVZJRlVLaFdxQW5WVm1NWEh4d3ZuYTVsTUJwRkloSkNRRUVSRVJHRElrQ0VsUHErYU5XdmkyTEZqR21PWm1abVFTcVdRU0NTNGRlc1c1czJicDdYTzYzQndjSUNCZ1FHQ2dvSmdhR2dvSktCZXJmaThkdTBhZ0lMRStvd1pNd0FVektHMWYvOStaR1ZsNGZQUFA4ZkhIMzhzbkRzV0xWcUVOV3ZXWU1PR0RYajI3Qm5HamgxYjRZN0RvMGVQSWpRMEZETm56b1NkblIyeXNySnc0OFlOQkFZRzR1clZxNURKWkVJTDR4czNibURIamgwWVAzNDhtalZyaG80ZE82SlZxMWF3czdORGJHd3MwdExTMEsxYk56UnUzQmlPam80YTM0ZGxPVS9XcWxWTFNBcHYyclFKL2ZyMUU0N25talZyd3N2TEM5V3JWNGRLcFVKY1hCeU1qSXlFVnRmcTZ2MEhEeDdnOGVQSEdERmloTEJkbFVxRng0OGY0OXExYThKN0taZkxrWitmajlPblR5TW5KMGVvYnRkVmRWOVNGVnhKRmFkU3FSUnhjWEVRaVVRUWk4Vmx2dkdIU0JjZVJVUkVSRVJFbFlpNTFCakdFaGxpc3BKTHRiNU1ySStQN2RzREFDNG5Qc0kvR2JybmF5S3FyRHc4UEhEOStuVWtKU1ZoMDZaTm1EMTdObHhjWExCcDB5WWNQSGdRdDIvZlJuSnlNbkp6YzJGall3TW5KeWYwNzk5ZjY4N2tIajE2d05iV0ZnY09ITUNEQncvdzh1VkxXRnBhb2wrL2ZoZzVjbVN4bFRBV0ZoWllzMllOZHUzYWhidDM3eUl6TXhOMmRuWVlQMzQ4M056Y2RDYlNBSlE1enRHalIrUFNwVXVJaW9wQ1ltSWlxbFNwQW1kblp3d2FORWpyVG5BQStPOS8vNHZNekV3RUJnWWlLeXRMb3hLaU9NSEJ3VmkxYWhVQTROdHZ2eFVxT2lRU0NhWk1tWUx2di84ZWQrL2VSVjVlWHBISnJMeThQSTA3K2dHZ2J0MjYyTFp0RzJyV3JJbjgvSHhjdlhvVlhsNWV1SFhyRm9DQ09XckdqQmtqdEQ3THlzclNxTDRZTUdBQVltSmljT1RJRWNURXhHRHk1TWs2Mi90UnhaQ1Nrb0k2ZGVwZ3hvd1prRXFsc0xHeHdhRkRoN0I1ODJha3BxWUtGVGJGR1RwMEtEdzhQS0N2cnc4REE0TVNXOHU5NnM4Ly84U2VQWHNBQUxHeHNaZzJiUnJFWWpHbVRadUdidDI2YWEwdmw4dmg0K01qSkRyMDlmWFJzV05IVEpvMHFVejcvZEMxYk5rU1k4ZU8xWm5FS1h4Qlc2bFU0c0NCQThMdk5qWTJtRHg1c3ZCN1VsSVNrcE9UOGIvLy9RK2RPbldDbVprWlRwdzRvVEZYWW8wYU5UQjM3bHlOZlRScjFneGJ0MjdGN2R1M1MyejFHUklTQW50N2U2RUt1VGdqUm96QXA1OStXdUo2TXBrTTY5ZXZSMEpDQXVSeU9ZQ0Npa0IxRWt5bFVtSFZxbFVhMVpEZHVuVkRwMDZkaEhPcVJDTEJpUk1uaE1wQ2lVU0N3WU1INjV6N3l0TFNFdWZQbjlkbzQydG9hQWgzZDNlZHgzbHBMRisrSERkdjNoUis3OXExNjJ0dFI1ZUVoQVNOWkhHZE9uWGc2dXFxc1U3Nzl1MHhjdVJJZlBycHB4Q0x4Zmo5OTkreGYvOStkT3JVQ2FOR2pkSm9rUWtVdkQ0Ly9QQURURTFONGVqb0NLRGlIWWZKeWNsd2NYRkJ4NDRkc1hQblRodytmQmo1K2Ztd3M3UEQ2TkdqMGJ0M2J5RTUxYUZEQjdpNnVpSWdJQUNIRGgyQ2w1Y1haRElaVnExYVZlSXh1R2pSSWxTdlhsMXJQQ0Vob2NnMnpKY3VYWUtabVJtKy9QSkxqZGRJZmJ5SlJDTE1uajFibVBmVnhjVkZxSmIvL2ZmZlVhTkdEVFJ2M2h3N2QrN0VreWRQOFBEaFEyUm1ac0xHeGdaZHUzYkZnZ1VMVUwxNmRRUUhCOFBmM3g5Nzl1ekJ0bTNib0srdmo1bzFhMkxjdUhGbzFhcVZzRzl2YjIvaDU5allXS0Z0cHRxMmJkdUU1R3RxYWlvbVRweW9zWHpLbENsWXYzNDljbkp5TUc3Y3VETE55VWRVRkZGZVhsN1JzMkJXWUI4SHJTdnZFSWlJM2lzMmhoWm9aVkVYMWpJektLRkVmSFlLL09QdmxYZFlSUFNCc3pHMGdLdVZJdzQvdS81V3RsOUYzd2pWRGFxZ2hxRTVVdk95Y0RjbHN1UUhsYk9QYTdmSHAvWWQ4U0kzSFQ4OVBJYlF0SmhpMXpmVE44UnY3UW91QUc0SU80a3pDY0h2SXN3SzUwQzcwdDlkVDZUTHZYdjNoTHZpaTZwRWVSOEVCd2RqM3J4NXlNbkp3ZWpSb3pYdTRsZTdkKzhlbWpWckppUzVrcEtTb0srdkR5TWpJNGhFSWx5N2RnMmVucDZvVXFXS2tNUUFDbHAxM2JsekIwRkJRYmh5NVFveU1qSWdGb3ZSdm4xN2ZQenh4eG90L3VMajR6Rng0a1RZMnRwaS9mcjFHdnZmczJjUHZMMjlvVktwMExKbFM4eVlNVVBuUEZwVS9rcHFKNnBRS0tCUUtLQlVLcUZTRlZ5ZVVxbFV3czh5bWV5TlZoTDQrL3VqVWFOR0piYTd5OC9QaDBLaGdGUXExVW9JbDVkcDA2WWhKQ1RrdlR2L3FOOXZrVWhVcXRjNk56Y1h6NTgvaDFLcGhFd21RL1hxMWYvVmU3UnYzejVZV2xxaVY2OWVyNzJOdDBtcFZFS2hVRUFpa1pUNFBGVXFGZVJ5T1ZRcVZiSEg3c3VYTC9IaXhRdXR0cXFGcGFTa0lDTWpBd3FGQWtaR1JyQzJ0aTVUM01uSnlZaU1qTlJJanFncEZBb2tKeWREcFZKQlQwOFBscGFXSlQ0M2hVS0IyTmhZblluRU4rRmRINGRKU1VudzhmRkJ4NDRkaTMwZjFMSGR2MzhmQ29WQzUrdFoySWtUSjlDMWExZWQ1OTNNekV4Y3ZIZ1J2WHYzMXZuWWpJeU1ZaE5PS3BVS3VibTVVS2xVR25QSjNyNTlHM0s1SEs2dXJsaTllalZVS2hVYU4yNk1saTFiRnRrNlY2bFVJanc4SEE4ZlBrUjhmRHc4UER3Z2tVaVFsWldGb0tBZ2RPL2VYVmczT3pzYk4yL2VSS2RPblNDWHkzSDE2bFcwYTlkTytHN0l5OHZEeFlzWDBhVkxGMWFlMFZ2Rm80dUk2RDMwZCtkcHdzOC8zdkZHV0xydTN0OEFZS0Nuai9HT0g2Rkx0U1o0OWM4K0p0S0l5c2JWcWg3R08vYUNVcVhFNW5CLzNIcjU1Rjl2czRGcFRheG9PVkw0L1QrQmIyOUM4b3FtZmRVR21OcXdINlJpQ2RMbDJRZ29JZ0ZrSlRXQlJLd0hpVmdQK2lJOTZJc2xrSWtsTUpMSVlLd25nNUZFQmlPSkZGWDBqV0FoTlVZVmZXTllTSTFoS1RXQmdkNy9UVW9kbS8wU2syN3MwTmgyTzZ2Nk1KTEkzdXJ6TEN3clB4ZEJTZUhGcnRQR3NtRHVpU3I2Um9qS2V2RXV3aUtpRDRoVUtvVmNMc2V3WWNOMEp0R0FnbFpiaGYzeHh4L3c4L1BUV3E5ejU4NGF2NjlhdFFwQlFVRUFDbHBHRFI0OEdMMTY5WUtKaVFsV3JGZ0JNek16U0tWU1pHVmw0ZnIxNjhqSnlkRTU1OHRubjMyR2xpMWJ3c3ZMUzVnN2h5cW1rdWJrMDlQVDA5blc2MjBwYmJKRUlwSHdndXc3VXRyRWhacE1KbnVqeVpUQzdlZ3FJckZZWE9wNTBVUWlVYWxhM2xwWVdHaTFvM3lWdWJuNXY1cFR5dExTVW1jYlNxRGdjMS9XeEp5ZW50NWJTNklCNy80NHRMS3kwcWorS281SUpOTDYzaTFLY1MwUmpZMk5pMHlpQVNpeGFrc2tFc0hBd0VCcnZIQnliOXEwYVZyTGRSR0x4V2pZc0NFYU5teW9NVzVrWktTUlJBTUtxaXM3ZGVvRW9LQktXUDJ6bWxRcTFYb00wZHZBdndxSWlFb3d5c0VOZzJxMWhnckFrZ2VIY0RQNXNkWTZJZ0JOcTlpaGczVkQxRGV0Z1dxeUtqRCsveGRlY3hWeXZKUm40bGxXTW9KVG8zQTYvajV5RlBKMytSU0twQ2NTWTA3VG9XaGFwZmdKdHQrRXdzbTlWNmxRY1BINFJXNDZIcVhING14Q01CNm14YjcxbUtqeXFxaWZ1WEdPSDhGQ1duREJhR0tEM2hoejlaZDNzdC95VXQyZ0N0YTArZ0xHRWhtQ1U2T3g0UDVCS0ZTNkp3eC9IUkhwOFpBckZaQ0tKUmpyMkFQaDZmRTZFMGZiMjQ1L0kvdXpNYlJBQTlPYUdqY2YvTGR1WjlReTFIMFI0RzJJeVU0dU5wRm1MalZHUGRPQ1ZqYlhraUtRbVovN3JrSWpvZzlFZ3dZTnNIejVjalJ0MnJUVWoyblVxQkh1Mzc4dlZCVVpHUm1oVFpzMitPeXp6elRXR3pWcUZHclhybzBPSFRwb3pDVURGTFJ1VXMrakloS0pVS3RXTFl3YU5Rb2ZmZlNSem4wMmFkSUU2OWF0RXlxWGlONTNxMWQvT0RkVEVSRVJWVFJNcEJIUkIwTXFsa0FFRVhLVnBiK2cvbEVOSnd5cTFSb0E4SGYwVloxSnRBYW1OVEhPc1NjY1RMUjdVQVA0LzVVUU10UXl0RVJiSzBjOFRJMUZSRWI4NnoySk42eG5qZVpDRWsycFVtRlA1RVdjUzNpQVRFVXU2cHZXZkdkeGlBQVlTMlF3bHNoZ2Ixd1Z2V280NGNxTE1Hd0s5K05GNGdydWRUNVgvMVpGL3N5SkM5VjFWb3dtUUc5WFFrNHFOb1Q1WWthVElXaFd4UTRUNm4rRWpXSGFGUW12S3pFM0RWdi9PWTF2Ry9hSFRLeVA3eHNOd0xRN2YwQ3VMSGxPRlJWVXlGSElrYU9RSTF1Umh4eEZIcklWY21UazV5Qk5ub1ZVOWIrOGd2K215Yk9SSXM5Q21qenJqY1gvTnJTMmRCQ09yYlBQSHdBby9rYUZWMzNkb0ErK2J0Q254UFZ5RkhKOGVwbXQxSWsrVkdWSm9nRkE3OTY5aTczTFhjM096cTdJTy9DM2J0MEtvQjdwSXhBQUFDQUFTVVJCVktEZFUxa3FBeXBLMnowaUlpSWllbjh4a1VaRTc3MmVOWnFqamFValdscllZKzY5L2NXMk9Tek0xc2dLWStvVmxJYy95MHJDM3NqTFd1dDB0RzZJcVEzN1FTTDZ2M1lrVHpNVGtaQ1RpbFI1Rmd6RStyQ1NtYUN1Y2JWMzJocXN0THBXYXlMOGZQNTVDUDZLdmlyOGZqOGw2cTN0OS9LTE1LVG1aUXEvUzhRU1dNdE0wY2lzbHRCbXJYM1ZCckNRbW1EZS9mMlFLeFZ2TFJaNlBhLzd1ZnEzS3ZwbnppdmlOTVk1OW9RQ0t2d1NmdXFkNzc4OFhFMkt3SVhub2VoU3JURjZWRytPdXk4akVaajQ4STF0LzhMelVMU3pxby8yVlJ1Z3RuRlYvSzl1RjJ6LzU0ek9kZitLdm9wak1UZVJvNVMvbFNyRXQ5bFdzN1RKc0k1VkM5cWZKT2RsNFBZYmFCMUtSRlRSbExhRkdSRVJFUkhSdThKRUdoRzk5eWJWTC9udTJGZUpBRXhwMEJkU2NjRnA4cGVJVThoWGFTWnphaGxaWWtxRHZzSUYvU3N2d3JBdjhyTE90bU5pa1FndHpPMHh4TmExN0UvZ0xhcHRWRlg0K1lhT2FydTM1Y2l6NnpvVEwwWjZVbnhSdHl0NjEyd0JBR2hrWnZQLzJMdnorS2pxZS8vajc5bXlUVGF5a1pXRUVFSUkrdzRxQ0lJTGFsRzBWcTlkN3IzVzJsWnJlMjN0WW10WGw3YTM3VzJ0L3RxcTFHcGJyYUppWFFwU0JFVVVFTmtKU0NBUUVyS1JQU0hySkpuNS9SRnl5SjVKTXNrazhIbytIcll6NTN6UE9aODVjNzV6d3ZkenZ0K3ZQaFU3Uit2eWRnMWJiSERQUU9yVllJMkdPcmV6N0hpZjgxdGRpUDU4OGwzTkRaK2dBSXVQdnBKeXBRNVc1cXJLZ3oyN25zcDZSOU5DeHluUTZxZHJZMmRyZC9sSjdhODQxYVZjVFhPREtrZDRqN0xCaVBBTjBvd3hpWktrdHd2M3kzbHVPTE92N1htbTErM3NGbDlqbnIyL245cm0xalhLVUdrQUFBQUFBTFFpa1FZQTNiaGk3RlNsbkp1RFptOUZ0ZzVYNVhVcHN6cCtubXpuRW0xN3lrL3Fmejk1bzhmOU9WMHU3YXM0cFgwVnAyUWVRY1BQMk52MTJDbDMxSGd4a2xaMUxRNzlLV3VUUW4zc1doQ2VJa202S21ZR2lUUkl1akRxM0lXcXVxbE9iK1R0MW0ySmx5akE2cXZQSmwybVB4ei90OGYyWDlsVXAyZE92S3V2VDFvcGsxcDdaWFdYU0x2UVhURjJxa3d5cWNuWm9vMkZCNDNsK1hYbHZXNFhiUE0zWGxjNGF2c3NENkI3MDZkUDEvcjE2NzBkQmdBQUFJQmh4cGdKQU5DSnhXVFdyWW1YR08vWDV1N290dHlNMENUajljYkNBMjd2M3psQ24vSjN1cHplRHNId3ozYUpzN0YrSVJyalkvZGlOQmdwTHJRNmQ2RjVNMyszTVp6aThySFROTll2eEtQN2Y3ZjRzUGFVbjlSZlRyNm5QeHozM0R4c280VkpyWWswU2ZxZzVPaUluOHNOQUFBQUFJQUxCVDNTQUtDVFJSR3BpdlFObGlTZHJDbFdablZCdCtWQ2ZRS00xdzFPejgvRmN6RTdWVnZTNFgyb3phNktkbk9xNGVKRW5Sdlo2bG9jMmxwOFJGZkh6SkRaWk5LbjR1YjBPSmZaUUQxeWVKMTZTNHNHMi93VkZ4QTI0UDBYMUpYM3V2L09BcTErQ3JMNTlmczRoZldWL2Q1bWRsaXlrWnc4VUpuVFpmMFZZNmZxM3RScit0elB2YW5YOUZydUczdWZWVzV0MStGU0I4cG10c3JwY3FwbEJEMnNBUUFBQUFCQWY1QklhNmY5Sk8vZjNmKzhqcDB0bE5WazBXV1JrM1I1VkxyaUE4SVY2aE9ndXVaRzVkV1Y2Nk95TEcwc1BLREdQaHJ6dXR2dlpaRnBXaFUzUjBuMktObk1GcjJVdTEwdjVtenZkbnRmczAyWFJVN1MzUEFKR20rUFVwaVBYUmFUUlhVdGpTcXNyOURocWp4dFBwT2h2THF5Zm4xZWk4bXNoUkVUdFRCOG9pWUVSaXZjTjFEV2R2czlXSm1yallVSFZOSlkzZU0rUW13QnVqcG1odWFFSlN2ZVAweCtGaC9WdHppVVgxK3UzZVVudExId1lKOVBUTnZNVmwwZU5Wa0x3eWNxS1RCS0llZUdINnAwMUNtbnRrUjdLN0sxcWVpUW1wek5IdDEyb0FiN2ZYcmluTFdKOWd2Vml1aHBtamttU1pHK3dmSzMrS2l5cVZiSHp4YnBuYUtEMmxkeFNxbEJNY2E4S0pLMGV0dXYzZnBNUFhGbmYwUHhtZnY3WGJmL1RPMjFqNzJuejdEODNCUC9rclMxK0hDUE1kVTFOeXJZMXRxd1B6VWtRWWNxYzN2OURQM2h5ZXVrTTNmUGpUdmY3VkRwM0lHb3J3Wlk2dFhJcjFlZTRPazZOeFQzL2Y1ODc1SVU1UmVpSzZPbmFkYVk4WXJ5RFphZmNiMFZhbFBSb1FFUFh6alk2Mk9nOTdwM2l3OGJjeHhlSHBXdXY1eDh6Nk1KbEw2U1hLdmo1MnYxSU9iRis0L3RqeG05NnR4eFEveGNmVHBoWWIrUE01RDZNWkRqZU52TkNRdjBING1YcXNuWm92OTNmS00rS0RucTdaQUFBSjAwTnplcnJxNU90YlcxcXF1clUxTlRrMXBhV3RUUzBxTG01bWJqTlFBQTZOM0NoYVB2MzJ4d0g0bTBYc1Q0aCtyK3RGVktEb3pxc0R6WUZxRDBrQUNsaDhSclZmeGMvZUx3UDVWVlUrVDJmaitkc0ZDZlRick1yYktMSTlOMFIvSVZIWjdDYnhObzlkUEVvQmhORElyUkRmRnp0Ykh3Z0o0NStaNWJTYU1wSVFtNlorTFZpdkVQN1hXL3phNldIaE5DSzZLbjZZN2taZkszK0hSWWJyZjZLalVvUnFsQk1ib3hicDRlUC82MmRwWjJQNm45bEpBRWZXUFNTcVAzVDNzUnZrR0s4QTNTbkxCazdhdkk3dkwwOW1DMjlhVCtmSitlT0dkUzYvQk90eVplb3BzVEZzaHFzblJZRitrYnJFamZZRjBTa2FxTmhRZjBiaStKb09IZzdldWt2NEpzL3BvV09zNTQvMUZaVm85bEQxZmxhVkZFcWlUcHh2aDV5cWc2N1pGa21xZXVrOUVzSVNEY2VPMTB1VlRjV05WaldlclZlU08xWG5uS1VOVzVOa04xMysvSnpRa0xkT3U0UmNhOGIyM09YMitUQm5TOURjVnZpTHYzdW1QVmhhcDAxQ3JVeDY1QXE1K21oNDdUdm90d0xqTlBteHFTb0xUZ1dMZkwzNzE3VGIvMlB5NGdRdDlMdjdHL1lmVXF4QmFnenlZdGxrbVN4V0xXbHlZc0o1RUdBRjdpY3JsVVdWbXAwdEpTbFpXVnFiUzBWT1hsNWFxdHJWVmpZNk8zd3dNQTRJSkFJdTNDUmlLdEI2RStkbjBuL1FhRit3U3FvYVZKUjZyelZOWjRWbjRXSDZVRnh4b05qK0UrZ2ZyWjlNL291L3VmMTJrM2VvUWxCNDdWN1VtWHl1bHk2VUJsamtvYXF4WGxHOXp0MDlxM0pWNmlXOGVkbjZmSkpaZU9ueTFTZm4yNVdweE9SZmdHS1MwNFRuNFdtMHd5NlpxWW1Zb1BDTmZQTWw1Ums3UG5KOGFXUnFYcjN0U1ZNcHRNeHJLQytncWRxRG1qaGhhSFFteDJUUXFPVVlpdGEvS3V6YTNqTHRGdDdlYVFxblRVNm5CVm5tcGJHaFhtWTllVWtBVDVXM3dVWVBYVmR5YXYwcU9ILzZuZDVTYzY3Q01sTUZvL252cHAyY3l0RGRhTnppWWRxc3hWV1dPTi9DdzJ4ZnFQVVhMZ1dGbE1YYWZ5Rzh5Mm50U2Y3OU1UNTZ6TlBhbFhhL25ZYWNiN0ptZXpEbGZscWFUeHJIek5WazBNaWxHTWY2aXVqcG1oY045QXozOXdOM256T3RsUXNNOTR2VEoybHZGNmUra3hWZlV5Uk9EVWtBUmpYMmNhcW5TbW9lY0V6aHY1dTdVd0lsVW1TVDVtcTM0eTlSYTlWYkJITCtYdVVGM3p3UDVCNnNucnBDY0RQVGZEYVhuMCtWNkJoNnRPOTloRGhIbzFPdXFWcHd4Rm5Xc3pWUGY5bnR5VnNrSXJZMllhNzV1Y0xUcFNuYWZpaG1yNW1xMmFGQnlyc1g0aC9iN2VodUkzcEQvM09wZGN5cWc2cmNzaTB5UkowME1UQjVSSXV5UWlWZCtldktyYmRaMTdjL2xaYk1iclA1L2NvcmZ5OS9icldMK2IvVjlLdEVjb3Y2NjhYNzNST3Z2MEIvL1g2L3JiRWk4WmNLK3lUNC9yMzNiOVRYN2JMZjBmbnJJdkxTNm5uQzZuOFR2UzdLSTNBd0FNcDdLeU1wMCtmVnE1dWJuS3k4dVR3K0dRSkpsTUpvMFpNMFpoWVdGS1RFeVV2NysvN0hhN0FnSUNaTGZiWmJQWlpMVmFaVGFiWmJWYVpiRllaTEZZWkdyWGZnQUFBSEN4SVpIV2c2K21YS2xRSDd2ZXlOK2psM0krVkYyTHcxaG5rclJzN0ZSOUpXV0ZiR2FyL0MwKytzYWthL1h0ZlgvcmM4aWhHK1BuNld4VHZYNlc4YXBPMUp3eGxuZHVyRndhbGQ0aGliYW4vS1NlUHJHNVM2Tyt2OFZIbnhtM1NEZkd6NVBVbWdUNHovR1g5emdueWVUZ09IMHQ5Um9qaVpaYlc2by9abTNTMGVyOER1WE1KcE1XaHFmS3YxM2pWSnRMSWlZWmpYUXRMcWVleTk2cTlRWDdPalNvMmEyK3VudmlWYm9rWXBKTU11bHJxVmZycXgrdlVYMjc4L2k1cE1WR0kyN1cyU0k5Y25pZEtqc05NeFZrODllVjBkUGxhT25ZeTI0dzIzcVN1OStucDg2WkpGMFpQYTFEWS8rV014bjZ5OG4zVk5QYzBLSGNvb2hVM1RQeGFzME5tK0N4ejlzZjNyNU9uanF4MlhqZHZzSC85YnlQZXgxcWJWTFErU2Yrai9jeEpOdlI2Z0s5Y0dxYlBwdTBXRkpydlZrVk4xZExvNmJvdGJ4ZGVydHdmNzhhWlQxNW5mUm1vT2RtdUN5S1NEV0docE9rVjA5LzFHMDU2dFhvcVZlZTR1azYxOTVRM2ZlN3MyenNsQTVKdFBlTFA5R2ZUMjVSZFZOOWgyTmVHcG1tcjA2OHl1M3JiYWgrUTl5OTE3VnBHd1pTa3RLQzQ5eUtmVERzMXZOSm9MYnJkV0pRakU3V25PbHpXTWs1WWNsS3RFZElrallXSFJoVUhFTTFCOWljc0dUTkNFMGNrbjBQcFpybUJqMTlZck0rbjdSRURtZXovbkQ4Mzk0T0NRQXVlRlZWVmZya2swOTA5T2hSVlZhMlBsUVJIaDZ1eVpNbkt5NHVUdUhoNFFvTkRaWEZZdWxqVHdBQUFHaVBSRm9QUW4zc2V2N1VCM3JsOU00dTYxeHFiV1J0YUduU3R5ZC9TcEkwSVhDc1pvNUo2dk9wNjdGK0lYcW9VME9VMUxIeHhkL2lvLzlPWG1hODMxbDJYTC82NUEwNU8wOGFKS20reGFIbnNyZXEwZGxrSk41V3hzelNXL2w3VmRUUThXbGtzOG1rZTFLdk5ocStUdFNjMFk4T3Z0U2hzYkNOMCtYUzl0TE1Mc3Q5elRaOWFjSnk0LzF2TS8rbEQwdTZscXR0YnRUL0hmMlg0bWFGSzlFZW9SQmJnSmFPbmRLaE4wTmF5UG1FeFQ5eVB1elNpQ3RKWjV2cXRhNmJSdlRCYk90SjdueWZuanhuUG1hclBwKzB4SGkvK1V5R25qajJkcmV4N1NnOXBncEhqUjZaL2g4ZGVoOE9oNUZ5blF6RXVITU5xcEtVVzFmYVovbFhUbitrQ2tldDdweXczT2dWRVd6ejEzK092MXlyNCtmcHRieVB0YUZnZjU5ektYcnluSTFHUG1hckVnTEN0U0o2bXE2T21TR1RXcS9adGJrN2RLQXlwMHQ1NnRYb3FsZWU1S2s2MTlsUTNmYzdzNW10K3EveGx4dnZ0eFlmMFdPWjY3c2s1RnlTUGlnNXF0TEdzM3A0K3ExOTlyQWV5dDhRZCs1MTdiWHZxZGQrbU5iK3lLbzVvejhjMzJpOG54TTJRUXZDVTdvdGE3ZjRHcS9yV2h5YU5XYThmakJsdFRLckMvU2JvMitwM0ZIVDdYWm1rOG1vK3pYTkRkcHlKbU5Bc1E0bG05bWlPeWRjSWFtMWQrNlVrQVMzdHV0cFBzUGh0ckh3Z0RZV0RpNUJDUURvVzE1ZW5uYnQycVhjM0Z5WlRDWWxKU1ZwNGNLRkdqZHVuQUlDZWg1cEJnQUFBTzRaMm5IdlJySGMybEs5MmsxaldudmJTek4xdExyQWVIOUp4S1ErOTN2OGJLSDJWbVQzV21aSjFHUUYyL3dsdFNiSy90K3hqZDBtMGRwN09YZW5TaHZQU21wdEdGbzJka3FYTXZQRFVoVG5IeWFwdGZIcjE1KzgyVzBTcmZmWTBvejUyajR1UDlGdEkxMmJGcGRULzI3M2RQZThzT1FleS9wWUJwN1RIY3kyZytYZTkrbTVjN1k0Y3JLQ3psMGJkYzJOZXFhSG5vZHRqbFlYYUd2eGtWN0xESVdSZUoyNGE2eGZpUEc2dUtIYXJXMDJuOG5RMS9mOFJUdEtqM1ZZSG13TDBIK092MXhQekwzRG1OZXBKME4xemthcVg4NzhyRjViZkwveDMwdVgvbzkrUGV2enVpWm1wa3d5cWJxcFRyL1AzS0IvNUh6WTdmYlVxOUZWcnp6TkUzV3VzNkc2NzNlMk9ESk53ZWVHVHE1cmNlaXBFNXQ3N2RWMnREcGY3N2t4UjlwUS9vYTRjNjlycjMzdmVidlZWNEhXL2c4YldOeFFwVTFGaDR6L1R2UXlKNTNkZWo2UlZ1R28wZlRRY2JLWXpFb1BpZGR2WjM5Qk04WjAzNXZyK3RqWlJtKzBkYWQzcVhhUXc0TU9oZFh4OHhYdEZ5cVhYSHJtNUx2ZURnY0FNTUtVbEpUbzVaZGYxaXV2dktMeThuSXRXYkpFZDk1NXAyNjQ0UWFscGFXUlJBTUFBUENRMGRkNk5remVMVDdzMW5CTk84dU9HWk8vcHdiSDlGbCtWMW5mY3huTmJkZWd0YTNrYUplaHhiclQ0bkpxVzhrbldoMC9YNUkwTFhSY2x3Ym9oUkVUamRjN1NvOTE2Ykhtam5udG5nWjM1OG50OWsrbGo3TkhkbGgzL0d5UnBwNTdzdnB6U1l1VlYxZXVQRGZubXhuTXRwN2t6dmZweVhNMnMxMWo0SWVsbVc0bFFuZVhuK2cyc1RxVVJzcDFNaER0NXdhczdxYVhUazlLR3F2MXY1KzhvWlRBYU4yV2VJbm10S3ZIRWI1QitzN2tWZHA4NXBEK2VIeFR0NzA0UEhuT1JyTm1WNHVlUGJsVm04OGM2bldJUHVyVjZLcFhRMkd3ZGE2em9icnZkelp6VEpMeCtzT1NUTGZtZHR0ZGRyTEQwS1BkR2NyZkVIZnVkZTJkYlRkRXBkUTZUS2c3ZjhzTVZGSzcrRXNheitxNTdLM0txeXZYbDFOV0tOZ1dvQjlQL2JUVzV1N1FTems3NURyM0xTZmFJL1M1YzBPRUZ0Wlg2bDhGL1p0WGJiaTAvVTI0NVV5R1R0WVV1NzNkNTNZODNxL2pqTGRINmFIcHQvWnJHd0NBOXppZFR1M2F0VXU3ZHUyU3Y3Ky9WcXhZb2NtVEp6TmtJd0FBd0JBaGtkYURVN1VsYnBYTHJUM2ZFQlhtRTloMyticSs5NXRranpKZUg2bktjeXNPU1IyR1hJcnpIOU5sL2NTZzh3MSsreXU2RHBYbWp1UjJzWDEzOGczOTJqYlUxdkZwdUxXNU96UmxXcnhNTWluT1AweVB6ZjR2ZlZpYXFmVUYrN3JNMmRiWllMYjFKSGUrVDArZXN3bUIwY2JyOXIwaWV0UFRrRlpEYWFSY0p3UGgxMjVld0Vabi8rZlh5Nm9wMHNPSDF5a2xNRnEzSjEycVdXUEdHK3VXajUybUlLdS9mbkhrbjEwYTdEMTV6a2FEN2FYSFZPV29sZGxrMWxpL0VFMDcxNFBFYXJKb2RmdzhmVktkMTJ1ak1mVnFkTldyb1RUUU90ZlpVTjMzTzBzSkhHdTgvcVRhdlh0OFJWTnRuMldHOGpmRW5YdGRlNTJUNEg3bXJ2T3RlbEpLVUdzZHJtOXhxT1JjYjdqTlp3NHBwNjVFMzV0OGc4SjlnM1RydUV1VUdoU3IzMmIrU3lhMW5pT2IyU3FYWEhyODJBWTVCdkI3UHh6ZUxUNmlLTDhRUFh0eWE3KzI2Mi92dW9IT0xRZ0FHSDZscGFYYXVIR2pTa3BLTkdYS0ZDMVpza1MrdnI1OWJ3Z0FBSUFCSTVIV0EzZWVFSmVraG5ZOUYvd3RQbjJXUDl2VTl4UFpiVU16U2YxcnJLMXluTzg5WSs5bUdLVUkzeURqZFVsalZaZjE3Z2oxc1E5b08wbGQ1bmM1VkptclJ3Ni9wcnNuWHFVd24wQ1pUU1l0amt6VDRzZzA1ZFdWYVVQaGZtMHFPcVNtYmhxM0JyT3RKN24zZlhydW5JV2NHMzVPa3NyT0RlWFpsNzZHQlIwS0krVTZHU3pYSU01ZFZrMlJmcGJ4cW1hRUp1cHJxZGNZOVc5K2VJcFd4czdTK2s3ekVYbnluSTBHcitkOXJHTm5DNDMza2I3QitsYmE5Wm9VSEt0dzN5RDlaT290K3RhK3Y2bWtzZnZoTmFsWC9UT1M2dFZRNlcrZDYyeW83dnVkdGUvMTZ1NzE1czV2MFZEK2hyaHpyMnZQMVNsdE9kVHpDYWFjUzRabjF4UjNPSExXMlNMZHYvL3ZlaUQ5UnFVR3hXaldtQ1Q5WnRiblZkVlVwNWh6RHh5OW5MdFRuNHpnNVBHSEpVZFY2YWdkMGg1OUFJRFJJeU1qUTF1MmJKRy92NzlXclZxbDVPVFJOOFE3QUFEQWFFUWliWkQ4MmpXaTFic3hISmc3dzB1MWI5RHlaR090elh4K21BZDM0dWlPU2VjYnczYVdIbGZGSUh0bDdDay9xYnMvL3JPdWpwbXVsYkd6Rk8wWEtrbUtEd2pYbHlZczErcjQrZnI5c1EwNlZKbnIwVzA5eFozejZNbHo1dHV1dDlSSWZYcGVHbG5YU1g4MU9wc1ZjSzVldHovZkEzV2dNa2YzNy91YmZqSHpkaVB1MWZIenV6VHFlL3FjalRZbGpkWDYyZUZYOWI4elA2czQvekFGMmZ6MVA1T3UxWU1IWCt5Mkp4SDFhblRWcStIa2JwMGJxUDdlOXp0cmY3MDFPVnM4RXBNMHRMOGgvZjJib2ZOdlo0Tno2SG83UmZvR0s4RWVMa2s2Vk5YMVdxMTAxT3JCZ3kvcXF4T3YwcktvS1lyMERWYWtiN0NrMW1HdVgreGhIc2FCQ0cvM3dGSjNCcEo0clc2cTd6SVhvRHRlVzN4L3Y3Y0JBSXhzTzNmdTFNNmRPelYrL0hoZGZmWFY4dlByL3h5a0FBQUFHQmdTYVQxdzkrbnBhTDhRNDNWVlArWlQ2azFOVTRPQ3p2V1FHTk9QSjh4RDJ2VmtxM1IwSFFhcXZxWEpTQkNFREhBb3VOcm04N0g5dStpZzlsVmtEMmcvN1RVNm0vUkcvaDY5bWI5SFUwSVN0REoycGhaRnBNb2treUo4Zy9UanFaL1dnd2RmNm5hNHNjRnNPMXc4ZWM3cVd4d0tQTmZiTUxDYlhvZmRzVnY3SHViREpSbE5zRlp6NytQcTIvcFlMNDI4NjZRL2Fwc2JqSHJpN2pudVMxVlRuZGFjMktJSHA5d2txYlYzNkZpL0VKMXBPTjh6ZENqTzJXaFQxOXlvM3gxZHIvK2Q5Vm1aWkZKNlNMeXVpcG1oallVSHVwU2xYbzJ1ZWpYYzNLbHpuUTNYZmIvOTlSYmNyamRrYjdyclpkN1pTUG9ONlZ5UGF2dlpvNjAvcm9xWmJpUVJkNWVmN0xaTWs3TkZMK1ZzMTl3eHljWTVrbG9mbkxDYUxSNUxhSzZaLzJXUDdBY0FnUGFjVHFlMmJObWlqSXdNcGFlbmE4V0tGVEtiUjkrSUZBQUFBS01aaWJRZWhQbjAvbFJ4bThraDhjYnJyTE5GSGpuMjZib3lwWi9iYjFwd3JENG9PZXJXZGhQYXpidVNYZHQxYnFHQytuSmorS05Kd1hIYVBvQW5uQXNiS28xR3FFUjdoRWNiNmx5U01xcE9LNlBxdEpJRG8vUkErbXBGK0FiSllqTHI5c1JMOWFORGE0ZGsyNkhteVhOVzFsaGpORkNPRDR6U3grVW4rdHdtMFI3Wlo1bkdsaVpqYnJCZ2ErOE51MjFQOHZkbXBGNG43aWh1cURJK1k1UWJuOVZkaDZ0T2QzZ2ZZT21ZaUJuS2N6YWFaTlVVYVVQQmZsMGJPMHVTOUlXa0pmcW9MS3ZMd3dIVXE5RlZyN3locnpyWDJYRGQ5MHNienhyWFczTGdXSDFVbHRYbk51UGR1TjVHMG0vSTJIYkpSb2V6V1pVZWV0Q29NNHZKckN2R1RwVWs1ZGVYOS9oOXpBbEwxdjlNdXJaTGdtOXBWTHBpL2Nmb0YwZitxWXB1SGtBYXpUNjM0L0YrbFI5dmo5SkQwMjhkb21nQUFBUFYxTlNrOWV2WEt6czdXM1BuenRWbGwxM203WkFBQUFBdVNqekcxSU1GNFNsOWxnbTJCWFFvZDZBaXh5UEgzbGR4eW5oOWVWUzYwUkRiRzR2SnJNc2kwNHozSDVkMWJRZysyQzYrcFZHVDVXdnUvN0IxUjZyeWpOZUwyeDNQMDA3V0ZPdTU3SzNHKzlUZ21HSFpkaWg0OHB4bG5pMHdYbC9teHI1TWFyMkcrdEsrQVhGQzBOaGVTclkyU1BabEpGOG5mYzBGbEZkWGJyeU9EUWdiZUhDZGRLNXZuWHV5RE5jNUd3MWV5UGxBMWVmT1Q0RFZWMTlNWHRhbERQVnFkTlVyYitpcnpuVTJYUGY5ek9yejE5dVNxTWtkaG1Uc2pra21MUnM3cGMvOWpxVGZrTmh6ODQ5SlVrRjl4WkFkNTFOeGN4VG1FeWhKK2xjM1EzY0dXSHgwOThTcjllQ1VtNHdrMnFhaVEzcmd3QXRHY2o0MUtFYS9udlY1VFF3YS9OOEsvN0g5c1Y3L2V5MXYxNkNQNGE3YTVzWisvZGZRTW5URGJ3SUFCcWErdmw3cjFxMVRkbmEyRmk5ZVRCSU5BQURBaTBaZXk5Y0lzVGdxVGROQ3gvVzQzaVRweXluTDVXTnU3ZFJYM1ZTbkQwb3pQWExzeldjT3FlbmNQRDJCVmo5OU5lV3FQcHJacEZ2R0xUUjZORlEzMWVuOWtrKzZsSG5uekNGanpyVmdXNEMrbkxLaXovMTJ0clg0aVBFNk9YQ3NWc2JNZEd1N2hJRHdMc3RzNXQ0N1JOWTI5endVMUdDMkhXNmVQR2ZiU3pJN3JMOHVkbmF2KzdnaGZwNlMzT2pKa0YxN3huaTlPSEt5cktidWg1bExEb3pTb29qVVB2YzNVcTZUTnUwYkNDUDlldS81MHo2cE1qRW91dGV5bnhtM3lPMEV3dUtvOHczYmhmV1ZLdTgwZjVFbno5bG9WOXZjcUw5bXYyKzh2eXd5VFRQSEpIVW9RNzBhWGZYS1V6eFo1N29yUHh6My9RL2JiUlB0RjZxYkUrYjNXdjZXY1FzVjcwWTlIMG0vSWUyVFVrTTFMR2g4UUxodVQ3eFVrbFR1cU5FN1JZZU1kVzNKN3QvUHZVTlhSaytUMURxODQ5TW5OdXNQeHpmcWFIV0J2clAvZWVYV2xVcVN3bndDOWZEMFczV0pHL1d3czZxbU91WFhseXUvdmx3TkxVMjkvbGZ1cURIS0FnRFFtK0xpWXExZHUxWkZSVVc2NnFxck5HZk9IRytIQkFBQWNGRmphTWNlbUdUUzk5Tlg2MDlabS9SKzhSRzUycTBMdFBycFN4T1c2NUtJU2NheXYyYS9ieVMvQnF2Q1Vhc1hjM2ZvODBtTEpiVStzZTVuc1duTmlTMHFhYXp1VU5iZjRxTmJ4aTNVNnZqekRYRnJUbXpwOXNuaXd2cEt2Vld3UjZ2aTVrcVNsbzJkSW4rcmo1NDU4VzZYL2ZwWmJMb3llcm9rNmMzOFBjYnlVN1VsK3FEa3FORnI0MHNweXhYbUc2aDFwM2VwdnNYUllSOG1TVk5EeDJsMS9IdzVYVTQ5ZkhoZGgvVlB6UGx2dlppN1hSK1VaSFk1ZC80V253NmY2V2hWZ2NlMkhXNmVQR2NIS25OMDdHeWhVczgxVXQ2UnZFeFdzMWx2NWU5Vmk4dHBsUE14VzNWendnTGRNbTZSYXBzYis1elBhVWZwY2VONkh1c1hvcnRUcjlJZmoyL3FjRzZUQThmcSsxTldEL3RuOXNSM1hkaFFvZkgyS0VuUzFkRXp0TDNrbUpwZHJYUGlXRTBXNDdVa1pWU2VIdzR1SVNCY0liYUFIbnV5L0VmaXBWb2FOVVViQ3ZkcFc4blJidWNtdEpqTVdoRTlUVjlJdXR4WTlsYkJuaTdsUEhuT0xnUmJ6bVRvcXBnWnhyWCs1WlFWK3NhZVorVTRkdzFRcjBaWHZmSVVUOWE1em9icnZuK29NcmZEOVhaNzBtSlpUQmE5ZXZxakR1Zk0xMnpUWnhJWDZhYjQrYXByY1Joek4vWmtKUDJHVEExSk1GNW5kQnBpMDFPV1JxVWJDZUcvbkh6UCtDNW1qVW5TWjVNV2R4anUrbVROR1QyV3VjRkluRWxTU1dPMUhqandEMzFuOGlyTkNFMlVqOW1xK3lldjB0OVBiZE82MHgrNUhjZGIrWHYxVnY1ZWo1Y2RyTmNXM3o4c3grbkwxVEV6OUxta3hXcDBOdXNQeHpacXI1ZUhMWDdycmJka09qY2ZZdnYvNzI1Wlo5MHQ2MnVkdS92cDcvR0dZdDlER1FNd0dpMWN1TkFyeDIxb2FOQ09IVHQwNE1BQjJXdzJmZXBUbjFKeWN0OGpGd0FBQUdCb2tVanJ3ZVl6aDdSODdEVDl6NlJyZFh2aXBUcGFYYUJHWjVNaWZJTTFOU1MrdzlQOG04OGMwdVl6R1I0OS9tdW5QMUs4ZjVneG5OUDg4QlRORFp1ZzQyY0xWVkJmb1dhWFV4RytRWm9jSE5kaDZNZC81SHlvYmIzTXFmYlg3UGVWRUJDdVdXUEdTNUlXaGsvVS9MQVVaZFVVS2IrK1hNMU9wNko4Z3pVcE9GWitGcHRleXQzZVpSOVBacjJqSkh1azRnUENaWkpKbjA1WXFPdGo1eWp6YklGS3p5WGtRbTEyVFF5S1VmQzUrVnIybEovc3NwOG92eEI5UFhXbDdwcXdRc2ZQRnFxa3NWcE56aGFGK1FacVNuQzhBczQxVXJlNG5Ib2g1d09QYmVzTm5qcG5rdlM3elBYNjFjelB5VzcxbGRsazBuK05YNm9iNCtZcG8rcTA2bG9jQ3JYWk5TVWtYbmFycitwYkhIcjZ4R2I5ejZScmU0MXZSK2t4NWRhV2FwdzlRcEswTEdxS1pvWW02VkJscnVwYkhJb0xDTk9Va0hoSkpyMlVzMTIzSlY0eWJKL1pFOS8xenRMalJvTi9la2k4bnBoN2h6S3FUc3NrYVhwb29yNjA2MG1qYkVsanRZNmZMZFRFb0JpWlpOTDg4QW5hMUs2blEyY3gvcUc2STNtWjdraGVwdno2Y3VYVmxhdTZxVTRtbVJUdUc2aUpRVEVkNXVYWldYcGNHd3IyRCtrNTg2UWI0K2ZwUDhlM0ppUmV6OXV0WjdQZkc5TGp0WEdwOVh6OGV0Ym5aSkpKMFg2aHVtWGNRajEvNnZ4M1RMMGFQZlhLazllUkordGNlOE41MzI5L3Zaa2szWlo0aWE2TG5hV01xdE02Mjl5Z1VGdUFwb1FreUc3MVZWMXpvNTV5NDNxVFJzWnZTS0k5d3BnanplRnM5c2orZmN4V1RROU5OTjZiVFNhOW1MTmRVMExpVmRwNFZoK1VITldrNEZqZE5XRzVrdHNsME9xYUc3WDI5STR1U2ZIMjZ4L0tlRlZmVDExNWJwaE42Ylp4aS9SUjJYSGwxOUZyYkxEYUV0QVdrMW1Ca3U1SnZWcGYvT2hQWG8wcEs2dnZPUWt4ZUU1bjEvb0dqQ1ptczFueDhmRjlGL1NBdkx3OCtmajR5R3ExS2o4L1g2ZE9uVkpqWTZQaTQrTjE1WlZYS2lRa3BPK2RBQUFBWU1pUlNPdkJ2d3NQcXFDK1VwOU52RXhSZmlHS2lCaVJEd0FBSUFCSlJFRlU4dXY2QjJ5THk2blg4bmJwaFZPZVQ5UzRKRDErYklQeTZzcDBhK0lsOGpGYlpUYVpOQ2s0VnBPQ1k3dVVyMjZxMTU5UGJ0SDd4VjJIZE93Yzg2T0gvNmt2akYraTYySm55Mnd5eVd3eUtUVW94bmc2dnIzdWVyYlZORGZvQndkZjFOZFRWeHJ6K3ZoWmJKclJycEdydmRybXhnNURXYlgvaktaejIvWTBuRmFabzBhUEg5dWdZMmNMUGJhdE4zanFuRWxTWVgyRnZuL3dIL3ArK21xanNUTFV4OTVsYnFleXhyUDY5ZEUzamVFOGU5UGljdXFYbjd5dW4wNzdqQ0o4Z3lSSlkzenNXaEkxdVVPWnAwKzhvK3lhWXJjYS9FZkNkZExtamZ6ZFdoU1JhZ3pITjlZdnhEaDMzZGx5NXJBeE5ObVNxUFFlRTJtVmpscUYrdGlOOTNIK1lZcno3MzVldFVabms5YWQzcVZYVHUrVVM5MS9KNTY4VGp5bGZjK1NEM3BKMGcrRmt6Vm50TEh3Z0s0NU4wVGQ2dmo1ZXIvNEU1MnVLNU5FdlJwTjljcFQxNUduNjF4N3czbmZMNnl2MElNSFg5VDMwbTgwemxtUXpiL0xFSjluR3FyMG02TnZ1VDBNODBqNERWa1NlZjc2M2xGNmJOQnpiL2xiZlBTREtUZWRTenEzK21MeUZYcjZ4R2I5N3lkdkdMM3R6dFJYS3NRV0lLbDFHTWQzemh6U2l6bmJqZmtXZTlMaWN1cDNtZjlTdWFOR3ErTG02amRIMzdvZ2ttaWYyL0Y0djhxUHQwZnBvZW0zZWpRR2k4a3NjN3VoV0cwOURHOExBQ1BSSzYrOE11ekhEQWdJVUZKU2txWk5telpzaVR3QUFBQzRoMFJhTDlhZC9rZ0hLazdwMnRoWm1oS1NvRENmUURVNm0xVGFlRmI3S3JLMXFlaVFDdXNyaHV6NExrbnI4blpwUy9GaExSODdWYlBHSkNraElGeUJWbjg1NVZTVm8wNm5ha3YwY2ZrSmJTMCs0blpqVmJPclJjK2NmRmR2Ris3WGxkSFROUzEwbkdMOHg4amZZbE5qUzdOS0dxdDE3R3lCdHBVYzFZR0tuRzczVWQxVXI0Y1ByOVBVa0FRdEhUdEZhY0d4aXZRTmx0VmtVWU96U1JXT0dwMnFLZEcraWxQYVVYWk1kYzJOWGZaeDc1NW50Q3hxaXFhR0pDaldmNHdDckw1eXVweXFiRHIzdWNxeXRMWDRFMk1vTjA5dDZ5MmVPR2R0Y210TDliWGR6Mmg1OUZTaklUdlE2cWV6VGZVcWFxalNqdEpNYlRseldEWE5EZDBtU0x0VFVGK2hiK3g5VnRmSHp0YUM4QlJGKzQrUm45bW1Da2VORGxXZDF1dDVIK3RVYlluYisvUFVaL2JFZDkzUTBxUUhEcnlnMWZIenRTZ2lWZEYrSVRLYnpLcHcxT3BRVlc2WDh1K2VPYXpiRXk5VmtNMWZVME1TbEJBUWJpUnYydnZTcnFjMGMweVNwb1lrS01rZXFSai9VQVhiQXVSanRxcWh4YUhLcGpybDFKYm9RR1dPdHBjZTA5bW0rbUU1WjU1aU5wazBPVGhPVXV2UXNGazFSVU4ycko0OGYrb0RYUkl4U2NFMmYxbE1abjBsNVVvOWVQQkZJeTFDdlJyNTljcVQxOUZRMUxuMmh2TytmNnEyUlBmdWVVWXJvcWRyVWZoRWpiTkhLTkRxcCtxbWVoWFdWK2pEMGt5OWQrYXc2bG9jdzM1OURKVE5iTkdLYzNPU1NhMjlEd2NqME9xbkgwMjkyWGl3NFZSdGlaTHNrYm8yZHBZc0pyT2V5OTVxL08xVDJWU24zeHg5U3dzalV2WFB2RjJxNkdiWXo1NjRKRDJYdlZYdm5qbmNZZmpIN3NRRmRKKzRIV2xxKy9tOURqYmgyWjJxcGpxOW1QT2hQak51a1pwZExWcHpjb3ZIajlGZjExMTNuU1RKZGU1aENKZkwxZTNyOW1WNjB0MTZUeS96eHZGNmk4UGQvV3pmM25WRUMyQTBTVTlQVjNwNityQWNLeTh2VDVHUmtZcU9qbFpBUUFERG93SUFBSXhRSm9mRDBmZGoyaVBRWjNZKzV2Rjl0cDlQNHJ2N254OFJQWm1Bd1VvTml0RXZaMzdXZUw5NjI2KzlHTTNvMFg0b3V2ZUxQOUZ2TS8vbDVZaUdYMHBndEg0MTYzT1NwRmRPNyt3d3JPTEZqbnJsdnBGOEhYSGY5NnpyWW1mcnpnbFhTSkoybGgzWEw0KzhQdUI5QmRzQzlOTnB0eGc5SGpjVkhkUWZqMi9TdlpPdTBiS28xbUd2S3h5MTJsWnlWTHZMVDZpd3ZrS1Zqcm9CemMxbmttUXhXV1ExbTJVMVdXUXhtZFhRMHFSR1oydHk2WW01ZC9UWTgzRW81TmVYNjJ1N24rbDJYZHMxKzd2TTlkcGFmS1REdWl2R1R0VzlxZGRJNnY5dlV2dDYrbzI5enlxM3R2ZUVZbi80V1d4cWNUblY1UFQ4dkluOXRYYmhON3dkQWdBQUFBQmdGS0pIR2dCMDQ4MzhQVm9SUFUxeC9tRmFISldtZitaOXJPemFZbStITmF5bWhwNGZqcSszdVJlQjNuQWRYUno4TFQ2NlpkeENTVktUczFuUG5ueHZVUHU3TkhLU2tVVGJWbkpVZnp6K2I3a2svYjlqRzFYY1VLV2JFeFpvakk5ZHErTG1hRlhjSEdPN1psZUxuQzdYdWYrY2N1cmMvN3RjYXBGTFpwbGtOWmxsTVZ0a05iVW16c3pkUFAzL1AzdWZWWTRIazBsRHBYMHkySjNsN25oczluOFpyejJSVkJ1SzNtNEFBQUFBQUF3bkVtbTRhTncxWWZtQXQzM3F4R1lQUm9MUm9IWGVuUFg2eFl6YlpUR1o5ZFdKVitwN0IxNXdhMjZzQzBYYnZGYTVkYVVlN1oyQWl3dlgwY1hoQytPWEdIT1VQWFB5UFoxcHFCclUvdDRwT3FTYkV4WW9yNjVNajJXdU40WnpiWEU1OVdMT2RtMHRQcUxGa1pPMUlEeEZzZjVoOHJQWUpFbFdrMFZ1VHlyWGc2eWFvaDZUYUVQWiszUXd5UzhBQUFBQUFEQjBTS1Rob3JFeWR0YUF0eVdSZG5IS09sdWtaN1BmMHhlVHI5REVvQml0anArdlYwOS81TzJ3aGtYN2VhMCtvQmNSQm9qcjZPSXdJelJSVjhmTWxOVDZQYjlkdUgvUSsyeHlOdXNQeHpicWFIVytXbHpPTHVzTDZ5dTFObmVIMXVidWtOVGFJeTdvM0Z5S1pwT3A5ZjkxN3Y5TlpsbE1KcGxra3Nsa09wZG5PLysvYmZQUnRPWGZTaHJQRGpyKzRmSzFQZDBQQWVrcForb0hseEFGQUFBQUFPQkNRQ0lOQUhyeFZ2NWVSZnVGNnJyWTJibzk4VElkTzF1b1E1VzUzZzVyeUNYYnh5ckE2aXVKQkFnR2p1dm93aGZoRzZSdnBsMG5rNlREVlhuNi9iRU5IdHYzM29wc3Q4dld0emhVMytMdzJMSGIrK21oVjJRMW00ZGszKzNkdlh1TkpLbloyVFZ4Mk9aek94NlhkSDY0eFB5NjhpR1BDd0FBQUFDQWl4MkpORncwaG5JNEpselkxcHpZb2pVbnRuZzdqR0dWVlZORW5jR2djUjFkK0VvYnorby9kLzdCMjJFTXFaTEc2bUU1VG1GOVpaOWxhcHNiaHlFU0FBQUFBQURRM3RBL1hnc0FBQUFBQUFBQUFBQ01RaVRTQUFBQUFBQUFBQUFBZ0c2WUhBNkh5OXRCRE1SbmRqN203UkFBQUFBQWpCSnJGMzdEMnlFQUFBQUFBRVloZXFRQkFBQUFBQUFBQUFBQTNTQ1JCZ0FBQUFBQUFBQUFBSFNEUkJvQUFBQUFBQUFBQUFEUURSSnBBQUFBQUFBQUFBQUFRRGRJcEFFQUFBQUFBQUFBQUFEZElKRUdBQUFBQUFBQUFBQUFkSU5FR2dBQUFBQUFBQUFBQU5BTkVta0FBQUFBQUFBQUFBQkFOMGlrQVFBQUFBQUFBQUFBQU4wZ2tRWUFBQUFBQUFBQUFBQjBZOVFtMHZ3c05tK0hBQUFBQUdBVTROOE9BQUFBQUlDQkdyV0p0REJib0xkREFBQUFBREFLOEc4SEFBQUFBTUJBamRwRTJ1VGdXRytIQUFBQUFHQVVtQndjNSswUUFBQUFBQUNqMUtoTnBDMEtTL1YyQ0FBQUFBQkdnVVZoRTcwZEFnQUFBQUJnbEJxMWliUnBvZU40c2hRQUFBQkFyOUtENHpRdGRKeTN3d0FBQUFBQWpGS2pOcEZta3ZTVjVCV3lXMzI5SFFvQUFBQ0FFU2pRNnFjdko2K1F5ZHVCQUFBQUFBQkdyVkdiU0pPa0dMOVFmU2YxVXlUVEFBQUFBSFFRYVBYVHQxT3ZWNHhmcUxkREFRQUFBQUNNWWlhSHcrSHlkaENEVmRoUXFUK2RmRWVmVk9kN094UUFBQUFBWGpZNU9FNWZTVjVCRWcwQUFBQUFNR2dYUkNKTmtseVNEbFhtYWtmNWNYMVNuYS95cGhvMXREUjVPeXdBQUFBQVE4elBZbE9ZTFZDVGcrTzBLR3lpcG9XT1l6aEhBQUFBQUlCSFhEQ0pOQUFBUm9PcXFpcjk0eC8vVUVORGd5VEpZckhvNXB0dlZteHNySmNqQXdBQUFBQUFBTkRacUo0akRRQ0EwU1lrSkVUWFgzKzl6T2JXVzNCTFM0dmVlT01ObFplWGV6a3lBQUFBQUFBQUFKMlJTQU1BWUpqRng4ZHIrZkxseHZ1R2hnYXRXN2RPdGJXMVhvd0tBQUFBQUFBQVFHY2swZ0FBOElJcFU2Wm8wYUpGeHZ1YW1ocTk5dHByYW14czlHSlVBQUFBQUFBQUFOb2prUVlBZ0pjc1dMQkFNMmJNTU42WGxwYnF6VGZmVkV0TGl4ZWpBZ0FBQUFBQUFOQ0dSQm9BQUY2MGRPbFNUWnc0MFhpZmw1ZW50OTkrV3k2WHk0dFJBUUFBQUFBQUFKQklwQUVBNEZVbWswblhYSE9ORWhJU2pHWEhqeC9YKysrLzc4V29BQUFBQUFBQUFFZ2swZ0FBOERxTHhhTHJyNzlla1pHUnhySjkrL1pwNTg2ZFhvd0tBQUFBQUFBQUFJazBBQUJHQUY5Zlg5MTQ0NDBLRGc0Mmx1M2N1Vk83ZHUzeVlsUUFBQUFBQUFEQXhZMUVHZ0FBSTRUZGJ0ZE5OOTBrdTkxdUxOdStmYnYyN05uanhhZ0FBQUFBQUFDQWl4ZUpOQUFBUnBEUTBGRGRjc3N0SFpKcDI3WnQwNzU5Kzd3WUZRQUFBQUFBQUhCeElwRUdBTUFJRXhvYXFrOS8rdE1ka21sYnQyN1ZnUU1IdkJnVkFBQUFBQUFBY1BFaGtRWUF3QWcwWnN5WUxzbTBkOTk5VjRjT0hmSmlWQUFBQUFBQUFNREZoVVFhQUFBajFKZ3hZM1R6elRkM1NLWnQzcnhaaHc4ZjltSlVBQUFBQUFBQXdNV0RSQm9BQUNOWVdGaVlicjc1WmdVRUJCakxObTNhcElNSEQzb3hLZ0FBQUFBQUFPRGlZSEk0SEM1dkJ3RUFBSHBYWGw2dVYxNTVSWFYxZGNheVJZc1dhY0dDQlY2TUNnQUFBQUFBQUxpd2tVZ0RBR0NVS0M4djE2dXZ2cXJhMmxwajJheFpzN1JreVJLWlRDWXZSZ1lBQUFBQUFBQmNtRWlrQVFBd2lwdzllMWJyMXExVFJVV0ZzU3d0TFUxWFhYV1Z6R1pHYkFZQUFBQUFBQUE4aVVRYUFBQ2pUSDE5dlY1Ly9YVVZGUlVaeThhUEg2OXJyNzFXTnB2Tmk1RUJBQUFBQUFBQUZ4WVNhUUFBakVKTlRVMzYxNy8rcFZPblRobkw0dUxpdEdyVkt2bjYrbm92TUFBQUFBQUFBT0FDUWlJTkFJQlJxcVdsUlpzMmJkTFJvMGVOWlJFUkVWcTllclhzZHJzWEl3TUFBQUFBQUFBdURDVFNBQUFZeFZ3dWw3WnQyNmE5ZS9jYXk0S0RnM1hERFRjb1BEemNpNUVCQUFBQUFBQUFveCtKTkFBQUxnQzdkKy9XQng5OFlMejM4ZkhSeXBVck5YNzhlQzlHQlFBQUFBQUFBSXh1Sk5JQUFMaEFIRGx5Uk8rODg0NmNUcWV4N0xMTEx0UGN1WE85R0JVQUFBQUFBQUF3ZXBGSUF3RGdBbEpRVUtDMzNucExkWFYxeHJMSmt5ZHIrZkxsc2xxdFhvd01BQUFBQUFBQUdIMUlwQUVBY0lHcHFhblJHMis4b2VMaVltTlpURXlNcnIvK2V0bnRkaTlHQmdBQUFBQUFBSXd1Sk5JQUFMZ0FOVFUxYWRPbVRUcDI3Sml4TERBd1VLdFdyVkpVVkpRWEl3TUFBQUFBQUFCR0R4SnBBQUJjd0hidDJxWHQyN2NiNzYxV3E2NisrbXBObkRqUmkxRUJBQUFBQUFBQW93T0pOQUFBTG5EWjJkbmFzR0dESEE2SHNXeisvUGxhdUhDaHpHYXpGeU1EQUFBQUFBQUFSallTYVFBQVhBVEt5c3IweGh0dnFLcXF5bGdXRnhlbmxTdFhLakF3MEl1UkFRQUFBQUFBQUNNWGlUUUFBQzRTOWZYMTJyQmhnM0p6YzQxbGZuNSt1dXFxcTVTY25PekZ5QUFBQUFBQUFJQ1JpVVFhQUFBWEVaZkxwVjI3ZG1ubnpwMXl1YzcvQ1RCejVrd3RYcnhZRm92Rmk5RUJBQUFBQUFBQUl3dUpOQUFBTGtMNStmbGF2MzY5YW10cmpXV1JrWkc2N3JyckZCb2E2c1hJQUFBQUFBQUFnSkdEUkJvQUFCZXArdnA2L2Z2Zi8xWjJkcmF4ek1mSFIxZGNjWVhTMHRLOEdCa0FBQUFBQUFBd01wQklBd0RnSXJkdjN6NXQyN1pOVHFmVFdKYWVucTZsUzVmS3g4ZkhpNUVCQUFBQUFBQUEza1VpRFFBQXFMaTRXT3ZYcjFkbFphV3hMRFEwVk5kZGQ1MGlJeU85R0JrQUFBQUFBQURnUFNUU0FBQ0FKTW5oY0dqTGxpMDZldlNvc2N4c05tdmV2SG1hUDMrK0xCYUxGNk1EQUFBQUFBQUFoaCtKTkFBQTBNR1JJMGYwN3J2dnFxbXB5VmdXRmhhbXE2NjZTdEhSMFY2TURBQUFBQUFBQUJoZUpOSUFBRUFYRlJVVjJyUnBrd29LQ294bEpwTkpzMmZQMXNLRkMyV3oyYndZSFFBQUFBQUFBREE4U0tRQkFJQnV1Vnd1SFRod1FCOSsrR0dIM21taG9hRmFzV0tGNHVQanZSZ2RBQUFBQUFBQU1QUklwQUVBZ0Y1VlZWWHBuWGZlMGVuVHB6c3NuejU5dWk2NzdETDUrUGg0S1RJQUFBQUFBQUJnYUpGSUF3QUFic25JeU5ENzc3OHZoOE5oTEFzS0N0THk1Y3VWbEpUa3ZjQUFBQUFBQUFDQUlVSWlEUUFBdUsybXBrYWJOMjlXZG5aMmgrWHA2ZWxhc21TSi9Qejh2QlFaQUFBQUFBQUE0SGtrMGdBQVFMOGRQWHBVNzczM25ob2FHb3hsQVFFQnV2VFNTNVdlbmk2VHllVEY2QUFBQUFBQUFBRFBJSkVHQUFBR3BMYTJWdSs5OTU2T0h6L2VZWGxVVkpTV0xsMnEyTmhZTDBVR0FBQUFBQUFBZUFhSk5BQUFNQ2haV1ZsNjk5MTNWVnRiMjJINXBFbVR0SGp4WWdVR0Jub3BNZ0FBQUFBQUFHQndTS1FCQUlCQmN6Z2MycjE3dC9iczJhT1dsaFpqdWMxbTA5eTVjelZuemh4WnJWWXZSZ2dBQUFBQUFBRDBINGswQUFEZ01kWFYxWHIvL2ZlVmxaWFZZWGx3Y0xDV0xGbWlsSlFVTDBVR0FBQUFBQUFBOUIrSk5BQUE0SEduVDUvVzFxMWJWVnBhMm1GNVFrS0NMci84Y2tWRVJIZ3BNZ0FBQUFBQUFNQjlKTklBQU1DUWNEcWR5c2pJMFBidDI5WFEwR0FzTjVsTW1qNTl1aFl1WENoL2YzOHZSZ2dBQUFBQUFBRDBqa1FhQUFBWVVnME5EZHE1YzZjT0hEZ2dsK3Y4bngxK2ZuNmFOMitlcGsrZkxwdk41c1VJQVFBQUFBQUFnTzZSU0FNQUFNT2lyS3hNVzdkdVZXNXVib2ZsZHJ0ZDgrYk4wOVNwVTJXMVdyMFVIUUFBQUFBQUFOQVZpVFFBQURDc1RwNDhxYTFidDZxcXFxckQ4c0RBUU0yZlAxOVRwa3lSeFdMeFVuUUFBQUFBQUFEQWVTVFNBQURBc0d0cGFkR1JJMGYwMFVjZnFhYW1wc082NE9CZ0xWaXdRSk1uVDViWmJQWlNoQUFBQUFBQUFBQ0pOQUFBNEVYTnpjM0t5TWpReHg5L3JOcmEyZzdyUWtORHRYRGhRazJhTkVrbWs4bExFUUlBQUFBQUFPQmlSaUlOQUFCNFhWTlRrdzRlUEtqZHUzZXJ2cjYrdzdxd3NEQXRXclJJS1NrcEpOUUFBQUFBQUFBd3JFaWtBUUNBRWNQaGNHai8vdjNhdTNldkdob2FPcXlMaUlqUW9rV0xOR0hDQkM5RkJ3QUFBQUFBZ0lzTmlUUUFBRERpTkRZMmF0KytmZHE3ZDY4Y0RrZUhkVkZSVVZxd1lJR1NrNVBwb1FZQUFBQUFBSUFoUlNJTkFBQ01XUFgxOWRxN2Q2LzI3OSt2cHFhbUR1dENRME0xYTlZc3BhZW55MmF6ZVNsQ0FBQUFBQUFBWE1oSXBBRUFnQkd2cnE1T3UzZnYxc0dEQjlYYzNOeGhuWitmbjJiTW1LSHAwNmZMYnJkN0tVSUFBQUFBQUFCY2lFaWtBUUNBVWFPMnRsWUhEaHpRd1lNSHU4eWhackZZbEphV3B0bXpaeXM4UE54TEVRSUFBQUFBQU9CQ1FpSU5BQUNNT2sxTlRUcHk1SWoyN3QycnFxcXFMdXVUa3BJMGUvWnNqUnMzemd2UkFRQUFBQUFBNEVKQklnMEFBSXhhTHBkTEowK2UxTjY5ZTVXZm45OWxmV1JrcEdiUG5xM1UxRlJaTEJZdlJBZ0FBQUFBQUlEUmpFUWFBQUM0SUJRVkZXblBuajNLeXNxU3k5WHh6eHU3M2E2Wk0yZHEyclJwOHZQejgxS0VBQUFBQUFBQUdHMUlwQUVBZ0F0S2RYVzE5dTNicDhPSEQ4dmhjSFJZWjdQWk5HWEtGRTJmUGwxaFlXRmVpaEFBQUFBQUFBQ2pCWWswQUFCd1FXcHNiTlNoUTRlMGI5OCsxZGJXZGxrZkd4dXJLVk9tS0RVMVZUYWJ6UXNSQWdBQUFBQUFZS1Fqa1FZQUFDNW9UcWRUeDQ0ZDA1NDllMVJTVXRKbHZZK1BqeVpObXFScDA2WXBLaXJLQ3hFQ0FBQUFBQUJncENLUkJnQUFMaHI1K2ZuS3lNalE4ZVBIMWR6YzNHVjlaR1NrcGs2ZHFyUzBOUG42K25vaFFnQUFBQUFBQUl3a0pOSUFBTUJGcDZHaFFabVptY3JJeU9pMmw1clZhbFZxYXFxbVRKbWl1TGc0TDBRSUFBQUFBQUNBa1lCRUdnQUF1S2lkT1hOR0dSa1p5c3pNbE1QaDZMSStMQ3pNNktVV0VCRGdoUWdCQUFBQUFBRGdMU1RTQUFBQUpEa2NEaDAvZmx3WkdSa3FMQ3pzc3Q1c05tdkNoQW1hT25XcXhvMGJKNVBKNUlVb0FRQUFBQUFBTUp4SXBBRUFBSFJTV2xxcWpJd01IVDE2VkEwTkRWM1dCd2NIS3kwdFRhbXBxWXFJaVBCQ2hBQUFRR3J0V2U3bjU2ZVFrQkJ2aHdJQUFJQUxGSWswQUFDQUhqUTNOK3ZFaVJNNmRPaVE4dkx5dWkwVEZoYW0xTlJVVFpvMFNXUEdqQm5tQ0FFQXVMQTgrZVNUS2kwdDFROSs4SU0reTJabFplbisrKytYeldiVEgvN3dCMFZHUmc1RGhBQUFBTGpZa0VnREFBQndRMlZscFE0ZlBxd2pSNDZvdHJhMjJ6S1JrWkZHVWkwNE9IaVlJd1NBQzgrMTExN2JaWm5aYkZaUVVKQW1UcHlvbFN0WGF0R2lSVjZJREVQbHJydnVVbDVlbnRhdlg5OXJ1WUtDQW4zNzI5OVdSVVdGYnIvOWRzMmFOYXZYOHNuSnlmTDM5L2RrcUlBa3FhR2hRUTBORFFvTkRmVjJLQUM2NFhLNUdKWWZ3OHJwZE1wc05uczdESGdZaVRRQUFJQitjRHFkT24zNnRJNGRPNmFzckN3MU5qWjJXeTQ2T2xxcHFhbEtUVTFWWUdEZ01FY0pBQmVHdGtSYWVIaTRmSHg4SkVsTlRVMHFLeXVUeTlYNlQ5bHJycmxHWC8vNjE3MFdJODY3NjY2N2VsMC9ac3dZL2ZLWHYreHpIMzBsMG5KeWN2VGdndytxckt6TTdkZ2VlK3d4VFp3NDBlM3k4TDYrR3I4ckt5djF1OS85VHJmZGRwdlMwdEw2dmY4OWUvYm9rVWNlMGYvOTMvOHBMaTVPano3NnFHYk9uS2xWcTFhNTNlanVjRGgweHgxM2FQTGt5Vzcxb3BSYXI5ODFhOWJvdnZ2dVUxaFlXSmY5L2VRblA5SHR0OSt1cVZPbjl2c3pEY1MrZmZ2MDE3LytWYi85N1crSDVYaHdYMEZCZ2Y3Kzk3L3IzbnZ2N2ZJZ2dOUHBsTVBoVUYxZG5XcHJhMVZkWGEyS2lncVZsNWVycUtoSXRiVzF1dSsrKzRZa3J0ZGVlMDBwS1NtYU5tMWFsM1hIamgzVHl5Ky9yQnR1dUtISGE3aXVyczY0aC9mRWJyZDNlTDkyN1ZvOSsreXozZDRiYW10cmRjc3R0Mmo5K3ZVZFhyZlp0V3VYbm4vK2VUMzIyR1B1ZkR5UGUvZmRkN1YvLy81K2Z4K0RQYzhYazgyYk4ydjkrdlY2OU5GSDVldnJheXh2Ym02VzArbnNjVHViemRiaDkvN2FhNi9WazA4K3FZU0VCTGVQWFZaV3B2RHc4QTdMdnZuTmJ5bzJObGIzMzM5L2wvSTVPVG42NmxlL3FvY2Vla2h6NXN4eCt6aVMxTkxTMG1jWmk4WFNyMzNDZlZadkJ3QUFBRENhbU0xbUpTWW1LakV4VVZkY2NZVnljM09WbVptcGt5ZFB5dUZ3R09XS2lvcFVWRlNrOTk5L1gzRnhjVXBOVFZWS1NrcVhmeFFDQVByMjdXOS9XOU9uVHpmZW56MTdWaSsrK0tKZWUrMDF2ZjMyMjBwUFQ5ZUtGU3U4R0NFazlUZ01jcHZ1NWgzdHI5MjdkK3VYdi95bFdscGE5TDN2ZlUvang0L3ZzZXdycjd5aVRaczJhZjc4K1VwTVRCejBzVEY4U2twSzlPQ0REK3FPTys3UWdnVUxKTFhPWWR0ZWFXbXBkdTNhcFVXTEZuV1pzOVpzTm5kSlVuWFcwdEtpaG9ZR09aMU8yV3cyelpzM1QwOC8vYlErK09BRC9mQ0hQM1JyZEFFZkh4K3RXTEZDYTlldTFZa1RKelJod29RK3Q2bXBxZEdlUFh1NnJROHRMUzNhdjM5L2w5NjROVFUxeXNuSjBaUXBVL3JjZjM5VlYxY3JNelBUZUw5MTY5WStFOTZTOU4zdmZsZVhYMzY1OGI1enpMNit2a3BKU2RHdHQ5NnF1WFBuZWk3Z2k4eU9IVHRrTnB1TkJ2bWlvaUxkZWVlZDNTWUgvUDM5RlJvYXF0RFFVSVdFaEtpOHZGeGhZV0ZHRW1xZzJpZWxDZ29LdEdiTkduMzk2MS92a3VCeHVWeDY0b2tubEpXVnBjREF3QjRUUEhmZmZiZUtpNHQ3UEo3ZGJ0ZkxMNy9jYTB6bDVlWDY4NS8vTEtrMVdTSkp2L3JWcnpxOGxxVFZxMWZyd3c4L1ZGSlNVdThmY2dnMU56ZHIwNlpObWpWcmxwWXVYZXJXTnA0NHoxTHJmZm5GRjEvVWdRTUhWRkZSSVp2TnByRmp4K3F1dSs3UzdObXpCL1I1N3J2dlBrMmRPbFZmL09JWCt5eDcvLzMzNjhpUkkzMzJNaCtNNXVabXZmRENDMHBKU1ZGemM3T2FtNXZsNys4dnM5bXNlKys5VnprNU9UMXUrOXh6ei9VNUxIUlJVWkVhR3h0VlUxT2o4dkp5bFpXVktUOC9YM2w1ZVRweDRvUWNEb2ZXcmwxclBQRGxjRGlVbFpXbEdUTm05UHV6dUZ5dVh2K1crdktYdjl6blB2N3lsNzlvN05peC9UNDIra1lpRFFBQVlJQXNGb3ZHangrdjhlUEhxN201V2FkT25WSm1acWF5czdPTmY4UkpVbjUrdnZMejgvWGVlKzhwSVNGQnFhbXBtakJoQWtOTUFjQUFCUVVGNlV0ZitwS0tpNHYxNFljZmFzT0dEU1RTUm9DZUdzcWFtNXQxd3cwM0RHcm91NmFtSnYzdGIzL1RxNisrcXVqb2FEMzQ0SU85SnRHZWVlWVpiZHEwU1N0WHJ0UTk5OXpERUV1alRGaFltR0ppWXZUSUk0L294ei8rc2ViTW1hTXZmT0VMM1pidHJwZEphR2lvWG5qaGhYNGQ4OXBycjFWNmVycTJiTm1pb0tDZ0x1djZjdSs5OS9hNDdvYy8vT0dBaHFFOWUvYXNYbi85ZGIzKyt1dXlXcTE2N3JubmpNYmFvZmJrazA5S2tyS3pzL1dMWC94Q2p6NzZxTkhyb3FmRzNPam9hSzFhdFVwU2F5K05UWnMyNmNjLy9yRis5S01mR1FsUnVDODJObFpmK01JWDlQVFRUMnZldkhtNi9QTEw1WFE2NVhRNjladmYvRVoydTEzKy92N3k4L09UdjcrL3JOYmVtM25idmxOM3JWKy9YcSsvL25xSFpTKy8vTEtTa3BKMDVaVlhkaW0vYnQwNjVlWGw2ZTY3NzlZZi8vaEhUWjgrWGN1V0xldFM3ckhISHV1eGw5Q3JyNzZxalJzMzlobWJ6V1pUY25LeXBOYkV4Ylp0MjVTY25Oemh0ZFNhbk42NmRhdGFXbHIwM252dmRkakhsNy84WmJmcXRqc0tDd3M3L1B1dnZiUzBORVZIUnlzek03UFhaSHY3WGxDZU9NK2ZmUEtKdnYvOTc4dlB6MC9MbGkxVGVIaTRxcXFxdEcvZlB1WG01ZzQ0a1ZaYVdxcnk4dklCYlRzVTFxMWJwOExDUWhVV0ZtcmJ0bTJTcENlZWVFTEp5Y2w2K09HSDVYQTRkT2VkZCtyUlJ4OVZkSFMwcE5ZZWZULy8rYzg3OUY3cnlSMTMzQ0ZKTXBsTUNnZ0lrTjF1VjNCd3NDSWlJclJzMlRKRlJrYXFzYkhSK0cwK2V2U29tcHViTlhueTVINS9sb2FHaGg1L1g5dnE3NW8xYXlTMVBuRHl3QU1QNkttbm5wTFpiRlp6YzdPKzhwV3Y5UHVZY0IrSk5BQUFBQSt3V3ExS1NVbFJTa3FLSEE2SHNyT3psWm1acVp5Y0hHTUlCcGZMcGR6Y1hPWG01bXJMbGkwYU4yNmNVbE5UTlg3OGVKSnFBREFBUzVZczBZY2ZmcWhUcDA1NU94VDBvcVNrUkM2WFMvSHg4YXF2cjlmTk45L2M1emJ0R3pjZmVlUVIvZkdQZnpTZTBpNHNMTlE5OTl6ajFyRTNiTmlnRFJzMmRGaDIwMDAzNmM0NzcrekhKOEJ3czFnc2V1Q0JCL1NkNzN4SGYvLzczelZyMWl5OThNSUxIUnFxUzB0TDljMXZmbFBmK01ZM3VneVAxZFpEeloxRzhxOTk3V3RkbHIzeXlpdVNwS2lvS0tNbnoyYys4eGt0WDc2OFg1K2pyV2RkZHpwZmczYTdYWC85NjE4bHRUNkU5Y1FUVDJqejVzM3k4L1BUcHo3MUtWMS8vZlVlVGFKVlYxZXJxcXJLYUJBL2ZmcDBoL1Z0amZwdGN3UEh4TVQwMmNzaExDeE1OOTU0by9GK3hZb1Z1dWVlZS9TUGYveURSTm9BM1hERERkcThlYk5lZU9FRkxWbXl4RmllbXByYTd5SGMrak5jbmFRdXZUSUxDZ3EwZWZObVBmTElJM0k2blRwejVveGlZbUlrdFNadG5udnVPWDNsSzEvUnRkZGVxK0xpWXYzMnQ3OVZjSEJ3bC9vWkVoTFM0ekhkL1RkUlVGQ1E1czJicDhjZWUwdy8vL25QZGNVVlYyanMyTEZ5dVZ6R2EwbDYrdW1uNVhLNTlQdmYvMTVXcTFXNXVibDYvUEhIOWF0Zi9hclBYcXY5OGNBREQvVGF5MDZTa1JUdlNkdkRLSjQ2ejIwSmxzY2ZmN3hMcjkyelo4OE81R05La3Y3MHB6OE5XMEsvTHlkUG50VHp6eit2ZSsrOVZ5dFhybFJKU1ltKzlhMXZLUzR1VGxMcjBPRFoyZG1TcEVtVEpzblB6MCtTbEp1Ykswa0tDQWdwcU1xR0FBQWdBRWxFUVZSUVkyTmpoKy91ekprenh1dTJPblBmZmZkcHhZb1ZiZzM3KzlGSEgwbHFyVC90ZjFjREFnSzZEQUhabWIrL3YzRWRkQjVtc20xZnNiR3hIYmFKaVltUnhXTHBNRG9PaGdhSk5BQUFBQS96OGZIUnBFbVROR25TSkRVMk51ckVpUk02ZHV5WWNuSnlqUGtBbkU2blRwMDZwVk9uVHNsa01pa21Ka1pKU1VsS1RrN3U4ZzhkQUVEMzJvYkxiV3BxNnJLdXNiRlI2OWF0MC92dnY2L0N3a0xaYkRaTm1EQkJxMWF0MGlXWFhOS2xmSEZ4c2RhdVhhczllL2Fvckt4TU5wdE5DUWtKdXZIR0d6c014ZFRXTVArTFgveENDUWtKK3V0Zi82cVBQdnBJTlRVMWlvcUswckpseTNUTExiZDAyOGprY0RpMFljTUdmZkRCQjhySnlWRkRRNE5DUTBNMWRlcFUzWFRUVFVwSlNlbXlUZnZqUlVWRjZibm5udE9lUFh2VTJOaW94TVJFM1g3NzdWcTRjT0dBUDg5QXpsVlBNakl5OU13enoraWhoeDdxTUpSeFcrTlBZbUtpekdhejR1UGplOXhIVVZHUm1wdWJPNVQ1OTcvL3JZcUtDcVdrcENncks2dkg0YVR5OC9QMTl0dHZhLzc4K2QzT0tTUEpHQW9NSTUrdnI2OGVldWdoQlFRRXlHdzI2NEVISHVoMmlLN3VlcVMxTlVUMjFnUG4wS0ZEZXVLSkovVERILzZ3eDJ1eWZRK2YwTkRRZmljaWVrdDBQUHp3d3gyR0ZHdGY5cm5ubmxOS1NvcnV2dnR1TFYyNlZEYWJ6VWhJdXp0L1cxL2VmUE5OUGYvODg4Yjd0bDRRMy8zdWR6MnlmMG5HY09nODdEQndack5aMy9yV3R4UWNIT3l4NzM2Z25ucnFLUzFkdWxUVHBrM1Q2NisvcmovLytjOWFzMmFOR2hvYTlOT2YvbFJMbHk0MTdsbi8vZC8vcmRMU1V2M3Naei9UZmZmZDUvYVFodTV5dVZ4Njhza25kZnIwNlc1N3ExWlhWK3NuUC9tSjNuenpUVVZGUlNrbkowZExseTdWb1VPSGxKcWEydSs2M0pmdWhzNTBPQnpkL2kxUVdWblphdzl0VDUzbkV5ZE85UGh2eTg2OWJ2dkQyMU1WdFAwT1ZsVlY2ZUdISDlia3laTzFmUGx5T1J3T3JWbXpScGRmZnJsTUpwTlI3cVdYWGxKYVdwcDhmWDNsY3Jua2NybTBkKzllMmUxMldhMVdIVGx5Uk4vNzN2ZU0vZi9vUno4eVhyZmRTM3g4Zk55dWYyMkp0RzkrODVzZGxsOTIyV1g2L3ZlL1A5aVBiL3hOVlZKU0lxbDErTTYySG1rWVdpVFNBQUFBaHBDdnI2L1MwOU9WbnA2dSt2cDZaV1ZsNmRpeFl4MmVUbk81WENvb0tGQkJRWUcyYjkrdXdNQkFKU2NuS3lrcFNRa0pDYkxaYkY3OEJBQXdjdVhuNTB0U2wxNFNwYVdsK3NFUGZxRFRwMC9MWkRJcFBEeGNkWFYxT25qd29BNGVQS2piYnJ1dFE4TmJabWFtZnZDREg2aXVyazRXaTBWanhveFJYVjJkamgwN3BwMDdkM2JiQUZoZVhxN2YvT1kzS2kwdFZWalkvMi92dnNPYXV0di9nYi9EU0lDd2g4b1NLOVk5VWRGaUhYemR1dzZxUGo3dDQxNjFkWFc0NnFSMTROZTZlVkNyL2RXS2U0SlczRGpxdHRiTmNMQ2h5RGJNak44ZlhEbGZRZzRRRkZkOXY2NHJGK0hrNUN4eWt2QzV6MzNmOWpBMU5VVmlZaUsyYjkrT08zZnV3Ti9mWDJjUVBqVTFGZlBtelJNQ0FYSzVIRFkyTmtoTFM4UFpzMmNSSGg2T1NaTW1vWGZ2M3FMN21wU1VoQ1ZMbGlBM054YzJOalpRS0JTSWpvN0c0c1dMTVgvK2ZIaDdlNy9RL2xUMldGWDA5M2o0OENFQ0F3T0ZmajVBOFJYalFQSFY0REtaREJzM2JpeHpHZVBHalVOOGZMek9QTW5KeVJnOWVqUU9IanlJNk9qb01qUGFTbVlPTld6WVVIUWVCdExlZm1xMUdnVUZCUUNLeTdkcHo2UEF3RUNkK1ZKU1VqQnk1TWh5eXlhNnU3dWpvS0FBdTNidHdwQWhRM1RLZUNVbEpRRW9MdGRWZWxBOVBEd2NMVnEwRURKeU5tL2VEQnNiRzcwK2JSV3hzYkhCNXMyYlJUTmZhdFNvb1pkWmtKZVhCNkE0cU5XL2YzK2R4NEtEZzVHVGsxTm1obHRsRFI4K0hNT0hEeGQ2b21rSGpNUER3NnRrK1ZvU2lVUXZvS2hXcTNIZ3dBRWNQMzRjU1VsSnNMUzBoTGUzTjBhTUdLRVRZTkJvTkRoOCtEQk9uRGlCdUxnNG1KaVl3TVBEQTFPbVROSHBlNmd0eXpsMzdseHMzTGdSTjI3Y1FHRmhJUm8yYklqUm8wY0xaZjVLcmo4ME5CUW5UNTRVdnBPN3U3dWpSNDhlNk5tenA5NkF1WGI1WDMvOU5RSURBM0gzN2wyWW1wcWljK2ZPR0QxNnRGQTYxdER0TlhUL3RjVEsyUGJ0MjdmYzQrN241NGVSSTBlS1BuYjY5R21zV0xHaXpPZUtsZWs5ZWZJa29xT2pFUmdZaUt5c0xHemZ2aDI5ZS9kR1hsNGU1c3laZ3pwMTZ1aVVONVZJSlBqNjY2OGhsVXF4ZlBseVJFUkVZT1RJa1VKZ2FkaXdZY2pLeWhKZHZ5R0JtdDkrK3cxNWVYbll0V3VYYUlDamQrL2VzTE96UTkrK2ZkRzBhVk5zMnJRSmJkdTJ4ZSsvL3k2VUgzMlZ6cDQ5aTQwYk4yTEpraVU2Zi91TWpBeU1HemNPSFR0MnhJUUpFL1RLY1ZibGNiYXhzY0hUcDArUmxKUWtaTFNWcFRMbmtIYmVrcStodkx3OGJOdTJEZWZQbjBkMmRqWnExcXdwbEVRVVU1bHpRTHUrNGNPSFk5V3FWVWhOVFJWZW80Nk9qcmg5KzdaT0ppeFFYQ0wwcDU5K3dxRkRoM0QrL0huNCsvdGoxNjVkUXRhdlJDTEJaNTk5QmdCbzJyUXBqaDQ5aXBpWUdFeWNPRkVuQzZ5eUlpSWlrSmlZaUduVHB1bVU1WncwYVpMZWZqMTQ4QUJSVVZIdzgvT3JWSFpwNmRLUEV5ZE9mS0Z0cGNwaklJMklpSWpvTlRFM04wZVRKazNRcEVrVEtCUUtSRVZGNGNtVEo0aVBqeGZLUHdMRkRlVzFBNWdtSmlad2QzY1hzdFZlNXVwQklxSi9rc0xDUWh3NWNnUUFkQWJSVlNvVi9QMzlFUmNYaHhZdFdtREtsQ21vVnEwYU5Cb05UcDA2aGRXclYyUG56cDN3OHZKQzQ4YU5BUlNYS2NyTnpVWHIxcTJGSy8rQjRnQlFXWmtVbXpadFFzMmFOYkY4K1hKVXIxNGRLcFVLb2FHaDJMaHhJMjdmdm8yUWtCQU1HREFBUUhHUHNJVUxGeUltSmdZdUxpNllPbldxc083czdHejgrdXV2T0hyMEtEWnMySUJhdFdxaFVhTkdldXZic21VTGZIeDhNRzdjT0ppYm15TXhNUkZ6NXN4QlNrb0tmdjMxVjUxQW1xSDc4eUxIcWp6ZHUzZkgrZlBuY2ZyMGFYejAwVWRvMTY0ZEFPRGV2WHN3TWpKQ3ZYcjFoSG56OHZJTUx1R2w3V21pVmRaQS83Rmp4MkJ1Ym83VTFOUXFEd2JRNjNQbHloVXNYcnhZK1AzbzBhT1lQSG15RUpBdHJlUzhKWlVzazNiZ3dBRkVSa1ppd1lJRmVnUFhlL2JzMGNucVBIZnVISll2WDQ2T0hUdmkyMisvQmZCL3BiVDgvUHdxdFMrbEIxUExFaDhmanovLy9GUG85U2hXL2lzbko4ZWdmajV2aytUa1pNVEV4S0I1OCtiQ05JMUdneDkvL0JHWExsM0N4eDkvaks1ZHV5STVPUm5IangvSC9mdjNzV2JOR3FIOFdtQmdJRUpEUStIbDVZVU9IVHFnb0tBQWQrN2NRVXBLaWs1d0FpanVMZlRkZDkvQjNkMGRmbjUrU0VoSXdNbVRKL0h0dDk5aTdkcTFRaUJCclZaajhlTEZ1SExsQ2hvMmJJaFBQLzBVYXJVYWx5OWZ4cnAxNnhBVkZZVXBVNmJvN1l0Q29jRGN1WFBScWxVcjFLOWZIOGVQSDhlQkF3ZGdhMnNydkM0TTJWNUQ5Ly9nd1lNNkZ4Um9YOC9hL3htQ2dvTHcvUGx6V0ZwYTZteG5lbm82WnMrZWJWQWdvSFRHNXFWTGwwUXpxd0RneUpFanlNakl3TkNoUTZIUmFPRGc0SUFtVFpwZyt2VHBxRmF0R2thT0hJbms1R1M5NXcwYU5BZ3VMaTdZdG0wYnBGSXBSbzRjaWIvLy9odFpXVmtZUDM2OFhwK3VrSkFRbkRsenBzSnQ3OUNoQTNyMDZJSCsvZnNMbnhHSmlZa0lEUTFGUVVFQk5Cb042dFNwZ3c4Ly9CQkE4ZkdiTUdFQ3pNM05SZnVKVmFYVHAwL2pwNTkrZ28rUGo5N2Z3YzdPRGw5KytTVldybHlKMk5oWXpKa3pSNmZVWlZVZTU3NTkrK0tYWDM3QnRHblRNR2JNR0hUdTNMbmNyQ3BEejZIU2xFb2xacytlallpSUNIaDdlNk54NDhaSVRFeUV2NzgvTEN3czlPYXZ6SHRBeVcxYnRXb1ZmSDE5aFNvRU5qWTJXTGh3SVFZTkdvVHQyN2NqTHk4UFk4YU13ZEdqUjlHclZ5L2N2WHNYRnk1Y3dCZGZmSUVXTFZxZ2Z2MzZhTmV1SFpSS0pSd2NIUFJLbDE2L2ZoMUFjZGxIQndjSG5XMVBUMC9YSzM5YmtyR3hNVnhjWEhEczJERUFRTTJhTlhYMk55a3BTYS9VY0hSME5HN2N1SUVyVjY3Z20yKyswYnV3b2l3bFA5dkdqQm1Ea0pBUW9iUmo2WUFpVlMwRzBvaUlpSWplQUxsY2p1Yk5tNk41OCtZb0xDeEVYRndjbmp4NWdpZFBuZ2k5S0lEaWYweTAwOCtjT1FNSEJ3Y2hXODNaMlZtNEFwYUk2SDJTbEpTRTlldlhJelkyRnRXclY5Y1ozRDV6NWd3aUl5UGg3dTZPK2ZQbkMxZS9TeVFTZE9uU0JWRlJVUWdKQ2NHUkkwZUU0TkNqUjQ4QUZGL2hYM0pncFhidDJucVpERm95bVF3TEZpd1FCcmFOalkzUnYzOS9KQ1FrSURRMEZLR2hvVUlnN2RTcFUzajgrREhNemMyeFpNa1NuWEp1MXRiV21EeDVNcDQ5ZTRhclY2OGlPRGdZUC96d2c5NzZuSjJkOGRWWFh3bURZQzR1THZqODg4OFJFQkNBeDQ4Zkl5c3JTeGlNTTNSL1h1UllWV1RLbENtWU1HRUMxcTFiaDhhTkcwTXVsK1Bldlh1b1g3KytFRGk3ZVBFaVZxMWFoUjkrK0FGMTY5WTFhTGtsTFZ1MjdLVWVwN2RiNDhhTkVSQVFnTlRVVkN4ZnZoeEFjUm5FRnkxYjljRUhIK0RycjcvR2p6LytpTFZyMTJMYXRHazZqejk0OEFDWEwxOUcyN1p0Y2YzNmRmenYvLzR2NnRXcko5cUhiOSsrZlpWYXQxaFpOKzErYUFQdVY2OWVSVkpTRXFSU0tYcjI3QWtqSXlORVJrYWlYYnQyd3ZtZW5aMk5xS2dvOU9qUm8xTHJmeG5hUVdOdDc2Q2twS1FLZS9BVUZSVUovWVVTRXhPeGNlTkdZVkJmS3l3c0RILzg4UWVtVHAyS2J0MjZDZE8xR1M3SGp4OFhNb1pPbkRnQmQzZDMrUHY3NjZ4SHJWYnJyZnZ4NDhjWU8zYXM4TDRMQUkwYU5jTEtsU3V4YytkTzRlOSs1TWdSWExseUJYMzc5dFhKNUJnMmJCZ1dMVnFFc0xBd2RPclVDYzJhTmROWmZreE1ET2JPblN1VXUrM1lzU1BHamgyTDA2ZFBDNTlCaG15dm9mdmZwVXNYdEd6WkV0ZXZYOGVtVFp1RStYSnpjeUdUeVJBUkVZR3RXN2RpenB3NU9obTQydUJleVg1cVpTa2Q1SG40OEdHWjgzNzk5ZGRRS3BWSVQwL0gzTGx6TVdIQ0JOU3ZYeDhEQnc3RXc0Y1BkYktrU2p0NjlDaTh2THhRcTFZdEFFQmtaQ1FBb0dYTGxucGxWU2RObW9SSmt5WlZ1TzNhd0tTRmhZVVFjQnc2ZENpQTR0ZXNYQzVIUVVFQkhqNThpSnMzYnlJMk5oWUZCUVZRcVZUWXMyY1BXcmR1alZxMWF1a0YxbC9XM3IxN3NYWHJWdmo2K3Vwa0s1Yms2dW9LZjM5LytQdjdZK3JVcVZpMGFKSHd0NmpLNCt6bjU0ZTh2RHpzM3IwYksxZXV4TUdEQnpGbXpCaWR3SFpKaHA1RHBZV0VoQ0FpSWdLZmZ2b3BSb3dZSVV6Mzl2Ykdva1dMOU9hdnpIdEF5VzJiTldzVzJyZHZYK2IrbC9iUlJ4K2hRNGNPK09PUFA0VGcydmp4NHhFVUZLUVhSQVArN3lLZFZhdFdvV2JObXZqaGh4K0VnTjZtVFp0MHpzUFNySzJ0c1hIalJtRVpkKzdjRVM0ZWV2VG9FUW9LQ25RdUpnS0t2Nk1OR1RJRVM1Y3V4WmRmZm9rdnYvd1NuVHAxd29nUkk0VDNYVzMybWJPek14WXNXR0R3dnRPcndVQWFFUkVSMFJzbWxVcmg2ZWtKVDA5UGFEUWFwS2FtQ3NHejBsY2NwcVdsSVMwdERkZXVYWU9abVJrOFBEeFF1M1p0ZUhoNDZGMjVSMFQwVHhFUUVDQU1TQmNVRkNBOVBSMEE0T1hsaGFsVHArcGs2NTQ5ZXhZQTBMOS9mOUZCN0JZdFdpQWtKQVQzNzk4WHB0bloyUWxaVEY1ZVhnWmRwTkNyVnkvUjdKQnUzYm9oTkRRVVNVbEpTRTlQaDcyOVBjNmRPd2NBNk5LbGkwNFFyYVIrL2ZyaDZ0V3J1SDM3TmdvS0N2U1czYTFiTjcwcnlVc085S2FrcEFpQk5FUDM1MFdPVlVXY25Kd3dldlJvckZ1M0R1dlhyMGVYTGwyUW41K3ZrekhuN095TTNOeGNyRm16QnF0WHJ6YTRwSkd6c3pPYU5HbUNiNzc1UnBpV21wcUt3TUJBUkVkSG8wZVBIdmpYdi81VjdqSjI3OTR0bXZGSGJ3OHJLeXMwYXRSSTUrcC9XMXRiM0w1OVc2ZVBUVm5Fc3NEYXRXdUhUei85Rkh2MzdrVy9mdjNnNmVrcFBPYnU3bzdBd0VEazVlWGhwNTkrUXYzNjliRnc0VUxSakVsRHN5akxjK25TSlFEQW1qVnJJSlZLMGJKbFN3d2JOZ3plM3Q0d01URkI3OTY5c1hmdlh1emR1MWZuZVM0dUxrTEcycXVnemRyVFp1ZVZMaDltU0crZnFLZ29uYUNadDdjM3Z2LytlNTFNaTdDd01EZzZPcUpaczJaQzBBMkEwQ1B5enAwN3dpQzZ0YlUxbmoxN2hzaklTSjJndTloN21vMk5qVjQ1ek02ZE8yUExsaTI0ZGV1V01PM2t5Wk9RU3FVNkEvN2FaUTRiTmd4WHIxN0YrZlBuOVFKcFRrNU9PajBqWFZ4YzRPcnFpc1RFUkdHYUlkdHI2UDViV2xyQzB0SlNMeFB6NzcvL2hwMmRIVHAxNm9TYk4yOWk1c3labURCaEFucjE2b1hyMTY4akxDd01YMzMxbGVoNytzdHdkWFdGUnFQQjZ0V3I0ZVBqSTJRY0R4OCszS0RubCt3Qkdoa1pDWmxNQmxkWDE1ZmVMcmxjam5IanhnRW9QdjVoWVdGWXMyWU51blhyaHZ2MzcyUFZxbFh3OXZiR2pCa3owTGh4WTl5K2ZSdG56cHpCanovK2lPKy8vMTYwYk9hTHlNL1B4OXExYTNIbXpCa01HREFBRFJzMnhMaHg0N0IxNjFhZHJNSHM3R3g4L2ZYWDZOZXZId0lDQWpCbnpoeE1uejRkQ3hjdVJNT0dEYXYwT0Vza0V2em5QLytCajQ4UE5tL2VqRHQzN21EMjdObm8zNzgveG8wYnAvZWR3dEJ6cUxUdzhIQklwVkloa0tuVnRtMWJ1THE2Q21XNHRTcnpIcUJsWldXRmp6Lyt1TXh0S0hsOFNtWitPVGs1NGZEaHcralFvWVB3bVZKeW5VNU9UakF6TThQang0K0ZubU16WnN3UUx2YlJCcTltenB5cEU1eldsa2N0V1FiMWwxOStRV0ZoSWRxMmJZdExseTVoOE9EQkFJQ2JOMi9DMnRwYXRBOXVnd1lOc0hidFdpeGJ0Z3pMbHkrSG1aa1psaXhaQXFWU2lmSGp4MlBSb2tXb1hyMDZURTFOaFV5ODBwbHRGWlY1cGFyRFFCb1JFUkhSVzBRaWthQmF0V3FvVnEwYTJyUnBnOXpjWER4OStoUlBuanhCVEV5TXpwWEErZm41aUlpSVFFUkVCQ1FTQ1Z4Y1hGQ3JWaTE4OE1FSG9rMmxpWWplVldscGFYclRPbmZ1ak9uVHArc05CRVZIUndNQWR1ellJWm85b24wZnpjek1GS2I1K2ZsaHc0WU5PSFhxRkNJakkvSEpKNS9BMTllMzNBc1V5aHA4SzFuT1I5cy9UVHNRV2w1V2w3YjhsRXFsUW1KaW90N3l4VW9xbGV5M29lMHBWWm45ZVpGalpZaWVQWHZpM0xsenVIRGhnckNPa2xlUjE2NWRHOTI2ZFVOWVdCZ09IejZzYy9WN2VYcjM3aTMwa0l1SmljR1JJMGR3L1BoeHlHUXllSHA2NHZUcDAyamJ0cTFPMEU0ckxTME5CdzRjUUdabVpwbjl0T2pkRUJBUVVPYjNuTEo2UWdIQTU1OS9EaDhmSDNoNmVpSXpNMU1vSC9lZi8vd0hBUUVCQ0FnSVFKczJiVEJyMWl5OUlFUjVKYjBNWVdOakkyUkErUGo0SUNJaUF2Mzc5MGViTm0zMGduTVRKMDdFMEtGRDhmejVjMkdhbVprWkhCMGR5eTNMVmxtSERoMUNlSGk0c0crRmhZWG8yYk1uTWpJeUFJajN5ZExhc1dPSDZIdWd1N3M3Um93WWdiUzBOT3pac3dmUjBkSFFhRFE2OHp4NThnU0ZoWVZsL3ExSzlzMmFQSGt5bGk5ZmpxbFRwNkpwMDZibzBhTUgycmR2THhwOGQzRngwUXV3U1NRU1ZLOWVYY2pTQllyTHR0V3NXVk0wS0tyZEoyMy92SkxFWG5OV1ZsYUlqNCt2MVBaV1p2L0ZQSHIwQ0s2dXJqQXhNY0UzMzN3REp5Y25yRnUzRHZmdTNjT1ZLMWZnNWVXRjd0MjdsN3VNRjdWMzcxNGtKaVppM3J4NUw3V2N5TWhJRkJRVWxOa1RGQ2p1Q1NqV0w2NjAwbjB2TlJvTmZIMTlvVktwb0ZRcXNYcjFhaWlWU2hRVkZlSHAwNmN3TXpORHo1NDlSY3Qzdm94cjE2N2gvUG56K09LTEw5QzdkMitod3NqMjdkdDFndEs3ZHUyQ1dxMUduejU5NE9Ua2hCVXJWbURod29VNlBiR3I2amhyZmZqaGgxaTJiQmt1WDc2TTlldlg0OUNoUTdDM3Q5Y3JWV3ZvT1ZSYVhGd2MzTnpjUkw4ejJkalk2QVhTWHVRY2NIRnhLZmY5NzVkZmZrRitmajRtVEppQWd3Y1BDaVVPNzk2OWk2U2tKT3phdFF1N2R1MENBSjNqdW5qeFlyUnMyUko3OSs1RisvYnRFUm9hQ2xkWFY4eVpNd2NMRml6QTdkdTNBY0NnbnVVcWxRcWRPM2RHOSs3ZDhjMDMzeUErUGg1dWJtNDRjZUlFUHY3NDR6SzMzOXJhR29zWEw4YXhZOGZRcGswYm5mbXFWNjh1WkN0cTM2dTFKVmxUVTFNeGQrNWNCQVlHd3NqSUNFcWxValNUbXFvT0EybEVSRVJFYnpFTEN3czBiTmdRRFJzMkZBWlh0ZGxxMm9FT29QaWZ4b1NFQkNRa0pPRGl4WXV3c0xDQXE2c3IzTnpjNE83dUx0cmtub2pvWGJGMDZWSTBiZG9VQ29VQzU4NmR3OGFORzNIcTFDbW9WQ3FoaDVHV2R2QktMUGhXa3ZiS1hnRG8wNmNQYkcxdHNXWExGc1RGeFdIdDJyWFlzbVVMaGd3WmdvRURCNHBtUDVRMXFGSnlYbTB2RysyQWVPbGVOaVdWN01XUm41K3Y5N2pZd0hISmRaVWNyRFowZjE3a1dCbENJcEZnNnRTcG1EaHhJcEtUazlHNGNXTzlRT0RubjMrT3MyZlBJamc0R0owN2R4WXRzMVJTWGw0ZUhqNThpRnUzYnVIcTFhdUlpWW1CVkNvVnN0Q2lvNk14ZCs1YytQdjdZOW15WldqUW9BRTBHZzF1Mzc2TjMzLy9IUmN2WG9SS3BZS2JteHVlUFh2R0MwN2VZV1ptWmkrVUdTYVJTRkN6WmszczJyVUxlL2JzUVc1dUxvRGlIbnlqUm8xQ1lHQWc2dGF0SzVySlV6bzdxN0tHRGgyS3p6Ly9IQURRdEdsVHJGeTVVbTlROWVqUm8xaTNiaDJPSGowS096czcyTm5admRRNkRkRzZkV3Y0K1BnSTd3OUEyVDBJU3hvMmJKam9kQ3NyS3lGUTdlWGxoY21USjJQWnNtVll0V3FWOEw2ajBXamc0dUtDMGFOSGw3bU1rdHUzZGV0V2hJV0ZJU3dzRE11WEw4ZU9IVHV3Y09GQ3ZkNkpaUTFTNStmbjY3eGZsdzdzaVJGN3p4ZGJmdWxwaG14dlpmWmZ6TFZyMTRUTU9JbEVncEVqUjBLdFZtUGZ2bjB3TmphdTFFQjY2UUJ4eWY4dFN2dnJyNy93NjYrL29tWExsdmo5OTkrUm5aME5VMU5UakJvMVNpOURSa3pKd096VXFWUEwvRnc1YytZTWR1N2NXZTducFZab2FDaTJidDBLbFVvRnRWb3RmT1lhR3h2RHlNZ0loWVdGc0xXMWhhbXBLYVJTcWZEVDNOd2MvdjcrQm1kREc2SjkrL2FvVjY4ZXFsV3JCcUE0VTI3NDhPSFl2SGt6MnJkdmo0WU5HK0xKa3ljSUNRbkI0TUdEaGV6MGF0V3FZZDI2ZGNKcnFTcVBjMmx0MjdaRnJWcTFNR0hDQkJ3K2ZGZ3ZrR2JvT1ZSYVVWRlJtWStMbFdGOWtYT2dvcitWcWFtcFVEYTM1SHY0L3YzNzBicDFheXhjdUJCQWNUWlhVRkNRVGxuVFI0OGVJVHc4SE92V3JVTm9hQ2dBb0VtVEp0aTJiWnZ3UGNtUVB1V2pSbzFDVGs0T3JLMnQ0ZWJtaG4zNzlzSGIyeHNKQ1FtWU5XdFd1YzgxTWpLcThPL3I3dTR1OUVNRC91K1l1TG01Q2ZkTFBrNVZqNEUwSWlJaW9uZUVzYkV4M04zZDRlN3VqZzRkT2lBek14TlBuanpCMDZkUEVSOGZML3p6Q0JUM1Q0aUtpa0pVVkJRQUNJRTFkM2QzdUxtNU1iQkdSTzhrdVZ5T25qMTd3c25KQ2ZQbno4ZlpzMmZSdUhGam5jRUhNek16S0JRSzRTcGpRMzM4OGNmdzhmSEI1Y3VYY2ZEZ1FkeTlleGRidG14QmJHd3NwaytmYnZCeVNtWnZhWU5EMm0zU0R0eUxLZmxZeWFEYWl6SmtmMTcwV0JtaVJvMGFhTldxRlM1ZXZDamFnOGJPemc3OSsvZkg3dDI3OGR0dnY1WGJFMmYxNnRVNGZ2eTRNQUJlczJaTmpCbzFDdDI2ZFlPSmlRbDI3TmlCQXdjT29FNmRPa2hQVDhmeTVjdlJzV05IaEllSEl5VWxCWFoyZHVqVHB3OThmWDFmcUNjYnZWM0s2eEZVRnFWU2llUEhqeU00T0JnWkdSbm8zTGt6NnRhdGl3MGJOZ0FvTG8zMTRNRURiTnUyRFRLWkRBTUhEdFI1ZnVuQjZVZVBIdUhMTDcvRXlwVXJVYjkrZlFERkE1aUJnWUhsRG1SclZXVm0yWXZTbG5BekpIQW1Kam82R2pWcjFpeXpoS0NMaXd2OC9QeXdiZHMyaElTRUNPdXJVYU1Hc3JLeTBLWk5HNFBLNkZwYVdtTFFvRUVZT0hBZ0RoOCtqS0NnSUd6YnRrMm54Q3NnbmptYm01dUxoSVFFblpKcUxpNHVpSXVMUTM1K3ZsNEd6Wk1uVHdEbzl3NnJqSXEydDdMN1g5SzllL2Z3NU1rVG5jK2t2Lzc2QzJGaFlYQndjRUJXVmhZV0xseUl4WXNYRzNTeFFHVUN4QmtaR1hCeGNVRkJRUUVTRWhKZ2Eyc3I5T0lDSUpTZ0t5MGxKVVV2czZwMEVMUWtjM056V0ZoWUdOUzdyRmV2WHVqYXRTdU1qSXhnWkdTa0UwQ0lpNHZEK1BIakVSd2NiTURlVlExdEVFMnJYNzkrT0gvK1BKWXNXWUpGaXhaaDZkS2xjSFYxMVN1QldQTDlvQ3FQczVnYU5XckF3OE1EVDU4KzFYdk0wSE9vTkh0N2V5UWtKRUNsVXVuOERkUnF0VTdwMDVMYjhLTG5RR25hN3dWbGxYWWNNbVJJaGUwUFVsSlMwS1pORzcwc1d3c0xDNkZ2WUhtdldTMkpSQ0o4N3hzeVpBaFdybHlKbXpkdm9rMmJObVgyMjYyTTBvRnZiU25LK1BoNG5lTllyVm8xMGRMajlQSVlTQ01pSWlKNlI5bmEycUpGaXhabzBhSUZDZ3NMRVJjWEo1U0F6TW5KMFptM2RHQk5McGZyWkt5OWpxdWVpWWlxU3F0V3JkQ3ZYejhjT25RSVAvLzhNMXEzYmkxYzNlM2k0b0tvcUNqRXhNUlVPamhrWkdRRUh4OGYrUGo0Q0lQaUowK2V4TC8vL1crOUFiSm56NTZKTHVQQmd3Y0FBSmxNSm1SaDFheFpFdzhlUE1DREJ3K0VmaWVsYVVzZ1ZsWGZHRVAyNTJXT1ZVV2VQSGtpOUlLNmRlc1dEaDgrck5melpQRGd3WWlOalMyM3ZCZFEzQjh1S1NrSlhsNWVhTk9tRFR3OFBLQlFLSERreUJIczM3OGZPVGs1Nk5teko4YU5HNGZnNEdEczNyMGJJU0VoYU5XcUZWSlNVakJ3NEVBTUdqU29TdmVQWHErU1dVVC8vZTkveSt3MVdQcnZyRktwY1ByMGFlellzUVBKeWNsbzNibzFSbzBhQlE4UEQxeTllbFZuM21uVHBpRXJLd3ViTjI5R2NuSXl4bzRkVzJhV3hjT0hEeUdSU0F3NlY3T3pzNFhCVlVNeVNzcWJwMlJtMjV1Mlpjc1dxTlZxTEYyNnRNeDVCZzBhaEdQSGptSGJ0bTNvMEtFRDdPenM4TkZISDJIMzd0MDRlUENnWHNBeVBqNWU2QWNFUU9nekNSUVBVbmZwMGdWQlFVR2lwZDhTRXhOeDhlSkZuZmZZblR0M1FxbFVvbVBIanNJMFgxOWZiTjI2RmIvKytxdlFXd3NvZm8zdDJyVkxXTStMTUdSN0s3UC9KU21WU2dRRkJhRmV2WHJ3OVBSRVlXRWhkdXpZZ2QyN2QrUEREei9FL1BuekVSVVZoUjkvL0JFelpzekFEei84QURjM045SHRkSEZ4UWZmdTNmWEtHejU0OEFESGp4OFhmVTZuVHAzUXFWT25NdmU5WkFtNmw1R1hsMmRRU1VlZytEUE8zOThmOSs3ZDAzdE0rNTVSK2hocjdkKy8vOFUzMGtCR1JrYVlOV3NXcGsyYmhzbVRKOFBLeWdvclY2NHN0MzlkVlI3bk0yZk9vRk9uVGpxQnVxeXNMQ1FrSk9nRTU3UU1QWWRLYTlHaUJjTEN3bkQwNkZHZGZsMGhJU0hJenM3V20vOUZ6d0V4Mm91UTl1elpnN1MwTkwzU2p0b0xrMG9Hb1VyMlNBT0tlem1XRmVpNmZmczJiRzF0SzUzRjd1dnJpNTA3ZHlJK1ByN0NiRFJENU9YbGxSbjRuamh4b3M3dlAvendBMXEwYUNIOG5wdWJpNEtDQXY2L1h3VVlTQ01pSWlMNkI1QktwZkQwOUlTbnB5ZUE0bitTWW1OakVSc2JpL2o0ZU9UbDVlbk1yMUFvRUJrWmljaklTQUQvRjFqVFpxenhpellSdmUxR2pCaUJLMWV1SURrNUdXdlhyc1dpUllzQUZBZlpvcUtpOFB2dnY2TlBuejZpQTFZYWpRWnF0YnJjOGpjOWV2UkFZR0FnZ09MQjBkS0J0TEN3TVBqNit1b01VR2swR2h3K2ZCZ0FkSzYwOXZIeEVRWW9CdzRjS0pvVkhCSVNJc3hyeUpYNGxTVzJQMVYxckVwVHFWUllzMllOMUdvMVJvMGFoVzNidG1ITGxpMW8xcXdaUER3OGhQa3NMUzBOdW9LK1FZTUdXTHAwS1RRYURlN2V2WXRWcTFZaFBEd2NCUVVGcUZ1M0xyNy8vbnZVcjE4ZndadVphZWNBQUJxSlNVUkJWTUhCMkxObkR3Q2dZY09HbURWckZnb0xDN0Y3OTI1MDZkSUZOalkyQnU4RHZUMVNVMU94WXNVS0lZdGp3b1FKQmowdk16TVQwNlpOUTBwS0NtclhybzBsUzVhZ1diTm1aYzV2YW1xSytmUG5JeUFnQUtHaG9iaDM3eDRtVDU2TUJnMGE2TXhYVUZDQUF3Y09vSG56NWdhVisxcS9majNTMHRLd1lzVUtvYmVObUhQbnptSDc5dTNsem1QSWEvaUxMNzZBVENiRHlwVXJLNXozWmZ6OTk5OW8xS2hSdWZOSXBWS01IRGtTeTVjdng2Wk5tL0R0dDkvQ3o4OFBGeTVjd09iTm0vSG5uMytpU1pNbVVLdlZpSXlNeExWcjE3Qno1MDVoRUgzMDZORm8yN1l0YXRldURiVmFqVC8rK0FOQWNZL00wcHljbkxCNjlXcGN2MzRkcnE2dXVILy9QaTVmdm94NjllcnBCT3NIREJpQWE5ZXU0ZURCZzRpT2pvYVhseGMwR2cwdVhicUU2T2hvakJneDRvV3pSd3paM3Nyc1B3RGg0cmpjM0Z3OGYvNGMwNmRQeDdsejUvRExMNzhnSlNVRm4zenlDVWFPSEFrVEV4TjRlM3RqMGFKRldMQmdBYjc1NWhzRUJRV0psczJ0WDcrK2tFbFpVb01HRGZSZTcySUtDd3Z4Nk5FalBIejRVTzhDaVplbFVDZ3FWVGxqOGVMRm90TzFHV2t2R3pCN21mTkpXMTVZcFZKQm85RkFwVkxoenAwN2NIWjJOaWdyOVdXUGMwQkFBSUtEZzlHcVZTczRPam9pS3lzTDRlSGhaZlluTS9RY0ttM0lrQ0c0Y09FQy92dmYvK0xodzRmNDRJTVBoTzMyOFBCQVRFeU16dnlWUFFmS2s1eWNEQXNMQzhqbGNpRmdYZks3akZqd3FmVDNqcENRRU5HTU03VmFqVE5uenFCMTY5WUdiVXRKVjY1Y1FVSkNBcVJTS1RadTNJaUZDeGNhOUhsUjJ1N2R1L0gwNlZOa1ptYnFaVHNuSmlaaXpKZ3g1Wlp6UEhueUpOYXVYWXVpb2lMNCtmbVYyMGVVS3NaQUdoRVJFZEUva0kyTkRabzBhWUltVFpwQW85SGcyYk5uaUkyTlJWeGNIQklTRXZUNkVvZ0YxdHpjM0lTTU5VT3ZEQ1VpZWwxa01obW1USm1DV2JObTRmcjE2emgxNmhRNmQrNk0zcjE3NC9EaHcwaElTTUM4ZWZNd2NlSkVJWGhUV0ZpSW16ZHZZdWZPblpnN2Q2NXdoZkgzMzMrUElVT0dvRkdqUnBCSUpOQm9ORUpneTlUVVZQVHE3N3QzNzJMTm1qVVlNMllNNUhJNUZBb0ZObS9lakh2MzdzSFkyQmlmZnZxcE1HK3ZYcjF3NU1nUkpDY25ZL2JzMlpneVpZb3dXSm1kblkzZmZ2c05seTlmaHJtNU9mNzk3MysvOUxFeGRIOWU1RmdaWXZ2MjdZaUlpSUMzdHpjR0R4Nk1vcUlpYk51MkRRRUJBVmkxYWxXbEE0VVJFUkU0ZHV3WXJsNjlLdlR3YWRxMEtRWU9IQWh2YjI5RVJVVmgrdlRwaUlxS2dxK3ZMOUxTMG9RU2JXUEhqc1hFaVJPeFlzVUtMRnk0OEtYTFNOSHJvdzBnVEp3NEVjN096a0t2SFVNejBteHRiVkczYmwwTUhUb1UzYnAxMHh1NEZ1dlJKSlZLTVh2MmJPemF0UXZidDI5SFlHQ2dUbit2M054Y0xGbXlCTStlUGNPY09YTjBucXRkdmthajBjc0EwWmJmTGkrVFJIc1IwOHRrOWVUbTV1THAwNmN2TlZpcTNWZWxVbG5tdVpxWGw0Zms1R1NkN0pPeWRPellFWWNPSGNMWnMyZlJ2WHQzTkd2V0RDdFhyc1QyN2R0eCtmSmwzTHAxQzJabVp2amdndy93MVZkZjZaUzI3ZFNwRTI3Y3VJSHo1OC9Eek13TW5wNmVtRGR2SHRxMmJhdTNIaWNuSjR3ZVBSb2JOMjdFNmRPbllXVmxoZjc5KytPenp6N1QyUThURXhQNCsvdGozNzU5UXA5R1UxTlRJYXVyVFpzMmxUMWtsZHBldVZ4dThQN2Z2WHNYUC8vOE13RGc5T25UV0wxNk5heXNyQkFVRkFSSFIwZk1talVMSDM3NG9jNDJORzNhRklzWEw4YXRXN2YwZ21pbFM4TlZwR1EyVVhoNE9HN2R1aVZrTVVza0V0U3FWY3VnMTRDaE5Cb05Iang0Z0pvMWExWTRiMUpTRXNhT0hWdmhmSDM2OUNuenNlKysrdzd0MjdjdjgvRVhQWi95OC9NUkhoNk9nd2NQSWlZbUJtM2J0c1hvMGFPeGYvOStyRjY5R3Z2MjdVTy9mdjNRb1VNSHZiOVJWUjduNGNPSDQvcjE2emh4NGdRS0NncGdZMk9EUm8wYXdjL1BUN1JVbzZIblVHazFhdFJBUUVBQWZ2NzVaL3p4eHgrNGV2VXFtalZyaG1YTGxtSDU4dVY2ODFmbUhLaElSYStYMHNFbnNSNXA1VDAzTlRVVjNidDNOM2g3Z09MdkxNdVhMNGVYbHhmR2pSdUgyYk5uWS9Ma3lSZ3hZZ1ErL3Zoak9EbzZZdHEwYWFKWmdSa1pHZGk5ZTdjUWhEOTE2aFRxMUtsalVEYXptSTBiTjJMYXRHbHdjM1BEbENsVE1HREFBUDVmL3hJWVNDTWlJaUw2aDVOSUpIQnljb0tUa3hOYXRtd0psVXFGNU9Sa0lhaVdsSlFrTkdmV1VpZ1VpSWlJUUVSRUJBRGR3SnF6c3pNY0hCemVpdjRlUlBSK2E5YXNHWHIwNklGang0NWg0OGFOYU5teUplenQ3VEZ6NWt6NCsvdmo5dTNibURoeElxeXRyU0dUeVpDUmtRR2xVZ2xqWTJPZFFhRWJOMjdneG8wYk1EYzNoN1cxTmJLenM0Vk0zdEdqUjBNdWwrdXRlOUNnUWRpL2Z6OU9uVG9GT3pzN1lkbEE4UlhRSlRNYXpNM05NWC8rZkh6Ly9mZUlqWTNGakJrellHVmxCWmxNaHZUMGRLalZhbGhZV0dET25EbENPY2lYWWVqK3ZNaXhxc2pGaXhleGE5Y3VXRnRiQzcycy9QejhjTzdjT1R4Ky9CaS8vUElMeG93WlU2bjlrVXFsT0hIaUJCd2NIREI0OEdCMDdkb1Y3dTd1aUltSndkS2xTM0grL0htWW1wcGkvUGp4Nk4rL1B3SUNBb1FTbXk0dUxoZzdkaXcyYk5pQVpjdVdZY2FNR2VXVzFhSzN4L256NXdFVWwvWWNOV29VN3QrL0Q2QTRpRzV1Ymc2Z2VLQS9LU2tKTXBsTUNCSllXbG9LeXloZFV1dmF0V3RDaHFVMnVGdzZ5MHNpa1dEbzBLRm8zYm8xek0zTllXUmtCSVZDZ2RPblQyUDM3dDNJejgvSHZIbno5UHJwYUpkejh1UkpJZHNuTlRVVlVWRlI1WlpGcTBvUEhqeUFScU9CajQ5UGhmTm1aV1VoT3pzYkR4OCsxT2tocEEyYTc5dTNUM1E1QlFVRk9IVG9FRFFhRFZxMWFpVk1MNnMzbkVRaXdVOC8vYVF6emRyYUdoTW5UdFFyU1ZaYTZkS0RGV25Rb0lIZXVzUklwVklNR3pZTXc0WU5NMmk1WmUzYmloVXJkSDQzZEhzTjJmK0lpQWpNbno4ZkxWcTBnSStQRDM3NjZTZmN2MzhmdnI2KzZOeTVNL3IyN1Fzakl5T2twcVlLd1UrVlNnV2xVZ2tyS3l0ODlORkhpSXVMMHdrWVZLWW5XbW1KaVluSXpzNkdyNjh2R2pSb2dEcDE2bFNZK1ZPZTVPUms0Yk5DSnBOQklwSGcvdjM3aUk2T0ZzcnlsY2ZaMlJtaG9hRTYweFFLQmFSU0tVeE1USER6NWszTW16ZFBiNTdLcU16NWxKMmRqWnMzYitMS2xTdTRjdVVLOHZQejBieDVjMHljT0JGTm16WUZVTnpmc1dmUG52anR0OThRR0JpSW9LQWdOR2pRQUUyYk5rWGR1blhSdW5YcktqM093NGNQMStrZFpnaER6aUd4ODZGV3JWcWkyWUdsenhFdFE5OER5bG9mVUJ4NFBYMzZ0SkF4SnBWS1VhZE9IYVNscFFHQXdWbHRZaDQ5ZW9RdFc3YWdkZXZXYU5pd29jSFB1M1BuRGhZdVhJanExYXRqNXN5WmtNdmxXTGR1SFlLQ2dyQml4UXFzV2JNR2RlclVRZlhxMWZIMDZWT1ltWmtKMzdGVUtoV2NuSnh3NU1nUjFLdFhEd01IRGtTN2R1M2c2T2lJdUxnNGczdWtBWUNibXhza0VnbWtVaW1Ta3BJZ2tVaGdaR1QwU2lvZXZFOTQ5SWlJaUlqZU04Ykd4bkIxZFJYNmVxaFVLcVNrcENBaElRR0ppWWxJU0VoQVlXR2h6bk5LQjlha1VpbHExS2lCR2pWcXdOblpHVFZxMUJBR3RZaUlYcWZSbzBmajJyVnJTRXRMdy9yMTZ6Rm56aHkwYk5rUzY5ZXZ4NTQ5ZS9Ebm4zOGlQVDBkQlFVRmNIRnhRZE9tVGRHN2QyK2RLM0pIalJxRml4Y3ZJalkyRnFtcHFiQ3hzWUdYbHhmNjlldUhKazJhaUs2M1ZhdFc4UEx5d3JadDJ4QVZGUVdaVElabXpackJ6ODlQR0RRcnljUERBNEdCZ1RodzRBQXVYYnFFcEtRa1ladGF0V3FGUVlNR3djSEJvVXFPU1dYMnA3TEhxangzNzk1RlFFQUFnT0orVTlyOU1URXh3WlFwVXpCanhnejg5ZGRmS0N3c0xET1lWVmhZcUhlaHhnY2ZmSUJObXpiQjJka1pTcVVTVjY1Y1FWQlFFRzdldkFtZ3VCem1tREZqaE5KTXVibTVPb05LZmZyMFFVSkNBZzRkT29TRWhBUk1uanhadEt3WnZWMzY5ZXVIeG8wYmw5bFhFQ2p1VlRodDJqVGg5M3IxNnVuMGhpa3RQRHdjcDArZkZuN3YyYk5ubWVlZHRseDJiR3dzdnZqaUMwZ2tFdmo2K3VMenp6OFhmVTZiTm0zUXBrMGJyRjI3VmdpcUd4a1p3ZDNkSFFNR0RDaC9aNnZJL2Z2MzRlSGhBUmNYbHdyblBYLytQRFpzMkFBVEV4TU1HVEpFbUY2L2ZuMTA3ZG9WMjdkdngvLzdmLzlQNzNrU2lRVFZxbFhEdEduVHFxeWZJK25Mek14RXJWcTFNSFBtVEVpbFVyaTR1R0QvL3YzWXNHRURzckt5OUM2Q0V6Tm8wQ0NNSGowYXBxYW1NRE16cTNTWnc3MTc5eUk0T0JnQUtndzZMbHEwQ05XclY5ZWJucEtTSWxyQzE5N2VIdUhoNGNqUHp4ZW1tWnViWStEQWdmRDE5YTNVZG1vdFhib1VOMjdjRUg1LzJRQjJaYzZubFN0WDR1clZxM0IwZEVUdjNyM1J0V3RYMFV5cE9uWHFZTUdDQlVoT1RrWllXQmd1WExpQTRPQmc5T3JWQzk3ZTNsVituUC9KNHVQamtaQ1FnTysrK3c1QThVVUFOV3JVd0dlZmZZYmF0V3RYdXE5WlNRcUZRdWVDSUVOY3YzNGRpeFl0Z3F1ckszNzg4VWZob2lVYkd4dDgrKzIzR0RGaUJLNWZ2NDZJaUFna0pTWGg0Y09IeU0zTlJWRlJFVFFhRFl5TmpURisvSGdFQndmclhCQUNsQjlBRlF0Rzd0dTNEK2JtNXBneVpRcldyRm1EL1B4OGpCOC9YbSs1VkRtU3dzSkNUY1d6RVJFUkVkSDdRbHNLVXZ2UFNVSkNnbDZQTlRHMnRyWndkbllXYmc0T0RpeWhSVVQvT05yeU9rdVhMaFVObUwydjd0NjlpM256NWlFL1B4K2pSbzNDNE1HRDllYTVmZnMyR2pkdUxIdzJwS1dsd2RUVUZCWVdGcEJJSkxoNjlTcjgvZjFoWTJNakRONEN4V1hrYnQyNmhjdVhMK1BTcFV0NC92dzVqSXlNOE5GSEgrSFRUei9WS1cyV25KeU1TWk1td2MzTkRXdldyTkZaZjNCd01MWnYzdzZOUm9QbXpadGo1c3lab3YyRDZPMlVtNXVMMk5oWWVIcDZDcGtHR28wR09UazVrRWdrUXJDZ1BObloyY2pLeW9KYXJZYTF0YlhCUFdGdjNMaUJ1blhydmxDUEcwUDkrZWVmT0hyMHFGN0p5TXJZdVhNbjdPM3QwYTFidHdybjFXZzBLQ29xZ29tSnlUdi9mYTFYcjE1bzJMQmhtZGt2N3lxRlFpR2FFYTJsVXFtZ1VxbWdWcXVoMFJRUDcybzBHdUcrVENaN0xSa29SNDhlUmNlT0hVVzNWYUZRNE1LRkMyV1d4OU8rRGpVYURhUlNhWmtWTHpJeU12RHMyVE85VXBZbFpXWm00dm56NTFDcFZMQ3dzQ2l6Qkt5aEtuTStwYWVuSXpVMUZYWHIxcTEwMVk3RXhFUTRPRGhBSnBPVk85L0xIT2VLdkt2bjBPUEhqM1VxQU9UbTVrS2hVSlQ1ZitqMjdkdlJ0Mi9mTWovN016SXlZR05qQXlNam93b3YrbEVvRkRxZklVcWxFbnYzN2tYZnZuM0xQVy9wM2NWQUdoRVJFUkZWS0QwOVhTZ0RtWlNVSlBTb0tZK3BxU21xVjYrdWN5dGRQb21JNkYzRFFKcTR5TWhJekpneEF3TUdETUNvVWFNTWVzN3ExYXNSRmhhbU43MXYzNzQ2VjFndldyUUlseTlmQmxCY3p1dC8vdWQvMEsxYk4xaGFXbUxac21Xd3RyYUdWQ3BGYm00dXJsMjdCb1ZDZ1duVHBxRnIxNjU2eTc1Ly96NkNnb0pRcjE0OVRKbzA2UVgzbG9qZUp1OXFFSURvYmNGemlLaGlES1FSRVJFUlVhVnBtOHduSnljaktTa0p5Y25KZXVVZ3haaVptYUZhdFdvNndiVlhlWFUzRVZGVll5Q3RiUGZ1M1VPalJvME1uajhzTEF4Nzl1d1JzaWtzTEN6UXVuVnIvT3RmLzlLNUNqd3VMZzZuVHAyQ2o0OFA2dGF0cTdPTWNlUEdJVDQrSGtCeHlUbFhWMWQ4OHNrbnd0K3BMQnFOaHIwK2lZaUlpTWdnREtRUkVSRVIwVXZUYURSSVMwc1RNdFlTRXhPUm1abHAwSFBOemMxMUFtdlZxbFZqL1hZaWVtc3hrUFoyVXF2VmtFZ2tESTRSRVJFUlVaVjc5WVZ5aVlpSWlPZ2ZUeUtSd05IUkVZNk9qbWpTcEFtQTRxeTF2Ly8rR3lrcEtjTFBuSndjdmVmbTVlWGg2ZE9uZVByMHFURE56TXdNVGs1T2NIUjBoSk9URTV5Y25HQnZidzlqWStQWHRVdEVSUFFPZWRkN1BCRVJFUkhSMjR1Qk5DSWlJaUo2SmN6TnplSGg0UUVQRHc5aFdtNXVyaEJVMDk0VUNvWGVjL1B6OHhFWEY0ZTR1RGhobXBHUkVlenM3SVRBbWpiSVptRmg4VnIyaDRpSWlJaUlpSWplUHl6dFNFUkVSRVJ2bEVLaDBNbGMrL3Z2di9IOCtYT0RueStYeStIbzZBZ0hCd2M0T0RqQTN0NGU5dmIya01sa3IzQ3JpWWlJaUlpSWlPaDl3RUFhRVJFUkViMTE4dlB6a1pxYWl0VFVWRHg3OWd5cHFhbElTMHVEV3EwMmVCbVdscFp3ZEhTRXZiMDlBMnhFUkVSRVJFUkU5RUlZU0NNaUlpS2lkNEpLcFVKNmVyb1FXTlBlOHZQeks3VWNTMHRMbmV3MU96czcyTnJhUWk2WHY2SXRKeUlpK21kUktwWEl6YzJGUXFGQWJtNHVpb3FLb0ZLcG9GS3BvRlFxaGZ0RVJFVDBmbW5idHUyYjNvUlhnb0UwSWlJaUlucW5QWC8rSE0rZVBVTmFXaHJTMDlPRm40V0ZoWlZhamt3bWc2MnRMZXpzN0dCblp3ZDdlM3ZZMnRyQzF0WVdwcWFtcjJqcmlZaUkzazRhalFhWm1abkNaK3l6WjgrUW5wNE9oVUtCZ29LQ043MTVSRVJFOUJhYU9uWHFtOTZFVjRLQk5DSWlJaUw2UjhySnlVRmFXdHBMQjlpQTRpdzJiZmFhTm9QTjF0WVdWbFpXTURZMmZnVmJUMFJFOVBxbHBhVWhMaTRPc2JHeFNFaElFQUptUmtaR3NMVzFoYjI5UGF5c3JHQnViZzY1WEE0TEN3dkk1WEtZbXByQ3hNUUVSa1pHTURFeGdiR3hNWXlOalNHUlNON3dIaEVSRVJHOVBBYlNpSWlJaU9pOVVqTEFscEdSZ1l5TURHUm1aa0toVUZSNldSS0pCRlpXVnJDeHNZR05qUTJzcmExaFoyY0hhMnRyMk5qWXdNek03QlhzQVJFUlVkWEp6czdHZ3djUDhPREJBMlJtWmdJQUhCd2M0Tzd1RGxkWFZ6ZzRPTURXMWhaR1JrWnZlRXVKaUlpSTNnd0cwb2lJaUlpSUFCUVVGQWlCdFpLM3pNeE1LSlhLRjFxbVRDYUR0YlUxYkcxdGRZSnROalkyc0xTMGhJbUpTUlh2QlJFUmtXRVNFeE54OWVwVlBIMzZGQktKQkI0ZUhxaFhyeDVxMXF6SnZxRkVSRVJFSlRDUVJrUkVSRVJVRG8xR2crZlBueU05UFYwSXJtVmxaU0V6TXhQWjJkbFFxOVV2dkd3TEN3dFlXVm5CeXNvSzF0YldzTGEyRnU1YldWa3hvNDJJaUtwY2VubzZ6cHc1ZzdpNE9NamxjclJvMFFJTkdqUmc4SXlJaUlpb0RBeWtFUkVSRVJHOUlHMlFUUnRVMHdiWXNyS3lrSldWaGZ6OC9KZGF2bFFxaGFXbHBSQlkwd2JaNUhJNUxDMHRJWmZMSVpWS3EyaHZpSWpvbjB5ajBlRG16WnY0NDQ4L0lKUEo0TzN0amNhTkd6TTdtb2lJaUtnQ0RLUVJFUkVSRWIwaUJRVUZRbEJOZTh2T3prWjJkalp5Y25KZXVHUmtTVktwRkhLNUhGWldWc0pQYmFhYjluZHpjM1AydGlFaWVvOWxaV1hoK1BIalNFaElnS2VuSnpwMzdnd0xDNHMzdlZsRVJFUkU3d1FHMG9pSWlJaUkzcERjM0Z6azVPUWdKeWRIQ0xCcGcydzVPVGt2bmRHbUpaRklZR0ZoQVV0TFMxaFlXRUF1bDBNdWw4UGMzQnh5dVJ3V0ZoYkNUU2FUVmNrNmlZam83ZkQ0OFdQOC92dnZrRWdrOFBYMVJZTUdEZDcwSmhFUkVSRzlVeGhJSXlJaUlpSjZTeFVXRnVvRTJuSnljdkQ4K1hQaHBsQW9VRmhZV0tYck5EWTJGZ0pzWlFYYkxDd3NZR1ptQmpNek0yYTZFUkc5eFNJakkzSHMyREU0T2pxaWI5KytzTEt5ZXRPYlJFUkVSUFRPWVNDTmlJaUlpT2dkVmxoWUNJVkNnWnljSEoyZkpRTnV1Ym01MEdoZXpkZCttVXdHYzNOem1KdWJ3OHpNck56N0RMNFJFYjArOSs3ZHc0a1RKK0RzN0l4UFB2bUVHY2RFUkVSRUw0aUJOQ0lpSWlLaWZ6aTFXbzI4dkR3aHFLWlFLSkNibXl2Y3o4dkxFNllWRkJTODh1M1JCdFJrTWhuTXpNd2dsVXBGNzh0a01yMmJpWW5KSzk4K0lxSjMzWjkvL29udzhIQzR1N3VqYjkrK2tFcWxiM3FUaUlpSWlONVpES1FSRVJFUkVaRkFwVkxwQk5aS0I5dnk4dkowYm1xMStyVnVuN0d4c1Y3QXpkVFVGRktwRkthbXBwREpaTUx2Mmx0WnZ4TVIvUk5kdVhJRmx5NWRRcTFhdGRDblR4OWVnRUJFUkVUMGtoaElJeUlpSWlLaUYxWllXSWo4L0h5OUFGdDUwMTVWbWNuS0VndXltWmlZd01URUJLYW1wam8veGU0Ykd4dkQxTlJVWjE3dE5CTVRFMGdra2plOWkwVDBIbEVxbGJodzRRSnUzYm9GVDA5UDlPclZDOGJHeG05NnM0aUlpSWplZVF5a0VSRVJFUkhSYTZQUmFJVGdXMEZCZ2ZDejlLMnM2VXFsOGszdmdzR01qSXhnYkd4YzVzM0V4RVM0cjUyMzVMVFNOeU1qb3pKdkVva0V4c2JHa0Vna2tFZ2t3dkswOTh1NkFkQUorR252YTVkVGVwcllZMkwzaWVqMVNreE14SWtUSjVDUmtZSDY5ZXVqVzdkdTdFZEpSRVJFVkVVWVNDTWlJaUlpb25lR1VxbEVRVUdCVGpDdXFLZ0loWVdGd3Ezazc2VWYxOTR2S2lwNjA3dnlqL1M2UzMwU3ZTMk1qSXd3ZVBEZzE3YSsrUGg0b1VSdFRFd01ZbUppWUdwcWluYnQycUY1OCthdmJUdUlpSWlJM2djTXBCRVJFUkVSMFh0SG85R2dxS2dJUlVWRlFtQ3VxS2dJU3FVU1NxVlN1Ri9XdEtLaUlxaFVLdUcrZHJwMjJydVVPVmVWR0Vpajk5V2J6UDZ5c2JGQm5UcDE0T1hsQmJsYy9zYTJnNGlJaU9pZmlvRTBJaUlpSWlLaVYwQ2xVa0dsVWtHcFZFS3RWZ3UvYTZkcDc2dlZhcDNmUzgramZhNWFyZGE1YVRRYVlicEdvOUg1V2Q2dDVQTkswdmF1MDJnMFpkNnZhRDRHMHVoOTlTWXkwcXBWcTRZYU5XckF3c0xpdGEyWGlJaUk2SDNFUUJvUkVSRVJFUkVSRVJFUkVSR1JDSGFlSlNJaUlpSWlJaUlpSWlJaUloTEJRQm9SRVJFUkVSRVJFUkVSRVJHUkNBYlNpSWlJaUlpSWlJaUlpSWlJaUVRd2tFWkVSRVJFUkVSRVJFUkVSRVFrZ29FMElpSWlJaUlpSWlJaUlpSWlJaEVNcEJFUkVSRVJFUkVSRVJFUkVSR0pZQ0NOaUlpSWlJaUlpSWlJaUlpSVNBUURhVVJFUkVSRVJFUkVSRVJFUkVRaUdFZ2pJaUlpSWlJaUlpSWlJaUlpRXNGQUdoRVJFUkVSRVJFUkVSRVJFWkVJQnRLSWlJaUlpSWlJaUlpSWlJaUlSRENRUmtSRVJFUkVSRVJFUkVSRVJDU0NnVFFpSWlJaUlpSWlJaUlpSWlJaUVReWtFUkVSRVJFUkVSRVJFUkVSRVlsZ0lJMklpSWlJaUlpSWlJaUlpSWhJQkFOcFJFUkVSRVJFUkVSRVJFUkVSQ0lZU0NNaUlpSWlJaUlpSWlJaUlpSVN3VUFhRVJFUkVSRVJFUkVSRVJFUmtRZ0cwb2lJaUlpSWlJaUlpSWlJaUloRU1KQkdSRVJFUkVSRVJFUkVSRVJFSklLQk5DSWlJaUlpSWlJaUlpSWlJaUlSREtRUkVSRVJFUkVSRVJFUkVSRVJpV0FnallpSWlJaUlpSWlJaUlpSWlFZ0VBMmxFUkVSRVJFUkVSRVJFUkVSRUloaElJeUlpSWlJaUlpSWlJaUlpSWhMQlFCb1JFUkVSRVJFUkVSRVJFUkdSQ0FiU2lJaUlpSWlJaUlpSWlJaUlpRVF3a0VaRVJFUkVSRVJFUkVSRVJFUWtnb0UwSWlJaUlpSWlJaUlpSWlJaUloRU1wQkVSRVJFUkVSRVJFUkVSRVJHSllDQ05pSWlJaUlpSWlJaUlpSWlJU0FRRGFVUkVSRVJFUkVSRVJFUkVSRVFpR0VnaklpSWlJaUlpSWlJaUlpSWlFc0ZBR2hFUkVSRVJFUkVSRVJFUkVaRUlCdEtJaUlpSWlJaUlpSWlJaUlpSVJEQ1FSa1JFUkVSRVJFUkVSRVJFUkNTQ2dUUWlJaUlpSWlJaUlpSWlJaUlpRVF5a0VSRVJFUkVSRVJFUkVSRVJFWWxnSUkySWlJaUlpSWlJaUlpSWlJaElCQU5wUkVSRVJFUkVSRVJFUkVSRVJDSVlTQ01pSWlJaUlpSWlJaUlpSWlJU3dVQWFFUkVSRVJFUkVSRVJFUkVSa1FnRzBvaUlpSWlJaUlpSWlJaUlpSWhFTUpCR1JFUkVSRVJFUkVSRVJFUkVKT0wvQTJGT3Z5QVRQUUtLQUFBQUFFbEZUa1N1UW1DQyIsCgkiVGhlbWUiIDogIiIsCgkiVHlwZSIgOiAibWluZCIsCgkiVmVyc2lvbiIgOiAiMTEiCn0K"/>
    </extobj>
    <extobj name="C9F754DE-2CAD-44b6-B708-469DEB6407EB-2">
      <extobjdata type="C9F754DE-2CAD-44b6-B708-469DEB6407EB" data="ewoJIkZpbGVJZCIgOiAiMjQzMjEyNTIyNTA3IiwKCSJHcm91cElkIiA6ICIxMjMxODM0NTUzIiwKCSJJbWFnZSIgOiAiaVZCT1J3MEtHZ29BQUFBTlNVaEVVZ0FBQjRBQUFBRXlDQVlBQUFBYmNNMkNBQUFBQ1hCSVdYTUFBQXNUQUFBTEV3RUFtcHdZQUFBZ0FFbEVRVlI0bk96ZGQzZ1VaZnYyOFhOVFNVSkxFSUdRQUZLa1NKRVdpblNRM2tTeFB2cVRJdjBSRkZRUUFhbFNSQUZGRE5WSHBBaUtTbWloS1UyS2dJQjBva0FDS1pRQWdTU2s3Tzc3UjQ2ZE41dHNHc1hFK1AwY1I0N3N6czdPM0R1WmJHRFB1YTdibEppWWFCVUFBQUFBQUFBQUFBQUE0Qi9QS2JjSEFBQUFBQUFBQUFBQUFBQjRNQWlBQVFBQUFBQUFBQUFBQUNDZklBQUdBQUFBQUFBQUFBQUFnSHlDQUJnQUFBQUFBQUFBQUFBQThna0NZQUFBQUFBQUFBQUFBQURJSndpQUFRQUFBQUFBQUFBQUFDQ2ZJQUFHQUFBQUFBQUFBQUFBZ0h5Q0FCZ0FBQUFBQUFBQUFBQUE4Z2tDWUFBQUFBQUFBQUFBQUFESUp3aUFBUUFBQUFBQUFBQUFBQ0NmSUFBR0FBQUFBQUFBQUFBQWdIeUNBQmdBQUFBQUFBQUFBQUFBOGdrQ1lBQUFBQUFBQUFBQUFBRElKd2lBQVFBQUFBQUFBQUFBQUNDZklBQUdBQUFBQUFBQUFBQUFnSHlDQUJnQUFBQUFBQUFBQUFBQThna0NZQUFBQUFBQUFBQUFBQURJSndpQUFRQUFBQUFBQUFBQUFDQ2ZJQUFHQUFBQUFBQUFBQUFBZ0h5Q0FCZ0FBQUFBQUFBQUFBQUE4Z2tDWUFBQUFBQUFBQUFBQUFESUp3aUFBUUFBQUFBQUFBQUFBQ0NmSUFBR0FBQUFBQUFBQUFBQWdIeUNBQmdBQUFBQUFBQUFBQUFBOGdrQ1lBQUFBQUFBQUFBQUFBRElKd2lBQVFBQUFBQUFBQUFBQUNDZklBQUdBQUFBQUFBQUFBQUFnSHlDQUJnQUFBQUFBQUFBQUFBQThna0NZQUFBQUFBQUFBQUFBQURJSndpQUFRQUFBQUFBQUFBQUFDQ2ZJQUFHQUFBQUFBQUFBQUFBZ0h5Q0FCZ0FBQUFBQUFBQUFBQUE4Z2tDWUFBQUFBQUFBQUFBQUFESUp3aUFBUUFBQUFBQUFBQUFBQ0NmSUFBR0FBQUFBQUFBQUFBQWdIeUNBQmdBQUFBQUFBQUFBQUFBOGdrQ1lBQUFBQUFBQUFBQUFBRElKd2lBQVFBQUFBQUFBQUFBQUNDZklBQUdBQUFBQUFBQUFBQUFnSHlDQUJnQUFBQUFBQUFBQUFBQThna0NZQUFBQUFBQUFBQUFBQURJSndpQUFRQUFBQUFBQUFBQUFDQ2ZJQUFHQUFBQUFBQUFBQUFBZ0h5Q0FCZ0FBQUFBQUFBQUFBQUE4Z2tDWUFBQUFBQUFBQUFBQUFESUp3aUFBUUFBQUFBQUFBQUFBQ0NmSUFBR0FBQUFBQUFBQUFBQWdIeUNBQmdBQUFBQUFBQUFBQUFBOGdrQ1lBQUFBQUFBQUFBQUFBRElKd2lBQVFBQUFBQUFBQUFBQUNDZklBQUdBQUFBQUFBQUFBQUFnSHlDQUJnQUFBQUFBQUFBQUFBQThna0NZQUFBQUFBQUFBQUFBQURJSndpQUFRQUFBQUFBQUFBQUFDQ2ZJQUFHQUFBQUFBQUFBQUFBZ0h5Q0FCZ0FBQUFBQUFBQUFBQUE4Z2tDWUFBQUFBQUFBQUFBQUFESUp3aUFBUUFBQUFBQUFBQUFBQ0NmSUFBR0FBQUFBQUFBQUFBQWdIeUNBQmdBQUFBQUFBQUFBQUFBOGdrQ1lBQUFBQUFBQUFBQUFBRElKd2lBQVFBQUFBQUFBQUFBQUNDZklBQUdBQUFBQUFBQUFBQUFnSHlDQUJnQUFBQUFBQUFBQUFBQThna0NZQUFBQUFBQUFBQUFBQURJSndpQUFRQUFBQUFBQUFBQUFDQ2ZJQUFHQUFBQUFBQUFBQUFBZ0h5Q0FCZ0FBQUFBQUFBQUFBQUE4Z2tDWUFBQUFBQUFBT0FoaVlxSzBxMWJ0M0o3R0FBQUFQZ1hJUUFHQUFBQUFBQUFzaWt3TUZDVEowL08xcm9oSVNIcTM3Ky8rdmJ0cTZ0WHJ6N2trUUVBQUFBcFhISjdBQUFBQUFBQUFQODJIVHQyVExmTXljbEpoUW9WVXFWS2xkU2hRd2MxYXRRb0YwYUdyQnc2ZEVpWExsM0tjcjN3OEhDTkd6ZE9pWW1KZXU2NTUzVGx5aFZkdVhJbHcvWExseTh2RHcrUEJ6bFVRSkprTnB2bDVPUWtrOG1VMjBQQlAxeHNiS3l1WGJ1bU1tWEs1THZ6eVdxMTN2ZHJpb21KVWVIQ2hlOTdMUG41T09jM3ljbkpjbkVoWmtQZVJBVXdBQUFBQUFCQUxpbFdySmhLbFNxbFVxVkt5Y2ZIUnpFeE1UcDQ4S0FtVHB5b09YUG01UGJ3OHF4ejU4N3A2NisvMW9VTEYzTDB2SDc5K21YNjlkNTc3ejJROFYyOGVGSHZ2ZmVlYnR5NElVbGF2bnk1M25ubm5VeS9zaE1xSSs4SUR3L1g5T25URlI4Zm4rNHhpOFdpdTNmdktqbzZXbUZoWVRweDRvUjI3OTZ0dFd2WGF2NzgrZnIwMDA4ZnlwZ3VYNzZzdFd2WDJpMHptODNxMHFXTGxpMWI5bEQyaWV6NStlZWYxYTlmdjB6WE9YcjBxQllzV0pCbjNndUNnNFBWbzBjUHUyVy8vdnFyQmc0Y3FLU2twQWUybjhqSVNIWHIxazNIamgyeld4NFhGNmZZMk5oTXY5SmF0V3FWd3d1c3BKUlExZlpZNnRzMnYvMzJtNFlPSFpybGVMZHMyZUp3SDRjUEg5Wi8vdk9mZEs4akszL1hjWlllL25sNCt2UnB1NTlMVkZTVW5uLytlZTNidDg5WWR1REFBVzNhdENuTGJmM3d3dy82NDQ4L0hENTI5dXhaVFo0OFdjZVBIOC93K2VmUG44L1dmdTVIZEhTMCt2VHBvNzE3OXo3VS9RRDNpa3NUQUFBQUFBQUFjc2s3Nzd5am1qVnJHdmR2Mzc2dGxTdFg2b2NmZnRDbVRadFVyVm8xdFduVEpoZEhtRGZaUHFSLzhza25jL1M4ckQ3UXZudjM3ajJQeWViZ3dZT2FObTJhekdhelJvNGNxY2NlZXl6RGRiLzc3anR0MmJKRkFRRUJLbHUyN0gzdkczK3Z2WHYzeXNuSlNTTkdqSkNVRW1UMTdkdFhGb3NsM2JvZUhoNHFXclNvaWhZdHFpSkZpaWc2T2xvK1BqNWF0V3FWdnZycXEzc2V3NFlORzR6YnAwNmRVbUJnb0VKRFF6VjQ4R0NaVENZalFISjJkczcyTnRPR1crN3U3cXBZc2FKZWVPRUYxYXRYNzU3SCttOTI1ODZkVE45L1RwdzRvZkhqeCt1eHh4NVR6NTQ5RlJNVGsyNGROemMzRlNoUTRHRU8wNDdaYk03eGU2TFZhczN3ZGZyNStUbXNaclZZTEVwS1NwTFpiTFpiUG1qUW9FeTdKbmg1ZVduMTZ0V1pqaWM2T2xxTEZpMlNsRktwS1VrelpzeXd1eTFKenp6empQYnMyYU55NWNwbHVyMk1oSVNFNktPUFBsS0xGaTNzL3Fabng3MGM1M3YxTU0vRHVMZzRqUnc1VXAwN2QxYmZ2bjBscFZ3TWRlZk9IWGw3ZXh2clhibHlSWUdCZ2RxMWE1ZmVmdnR0RlN0V0xOMjJ3c1BEdFhEaFFyMzU1cHVxVWFPRzNXTldxMVdmZi82NVFrSkNWTEJnUVZXdlh0M2hhemw5K3JRKy8veHptYzFtZGVyVVNXRmhZZXJmdjMrR3J6MjF3TUJBK2Z2N1o3bWVqNCtQL1AzOXRXVEpFalZvMEVCT1RoblhXMTY4ZUZFREJ3NU10OXpKeVVucjFxM1R0V3ZYOU5wcnJ6bDg3bzgvL2lnM043ZHNqUjFJalFBWUFBQUFBQUFnanloVXFKRGVlT01OWGJseVJYdjI3TkhHalJzSmdCK2cxR0ZaYXNuSnllcldyWnVLRmkxNno5dE9Ta3JTMHFWTDlmMzMzNnRreVpMNjRJTVBNZzEvRnk5ZXJDMWJ0cWhEaHc0YVBIaHdwaDhjSSsveDlmWFZhNis5cGdVTEZxaCsvZnBxM3J5NUxCYUxMQmFMWnM2Y0tTOHZMM2w0ZUtoQWdRTHk4UERJc2tWb1lHQmdqdmEvWWNNRy9mVFRUM2JMMnJScEl5Y25KODJjT1ZPM2I5L1d5SkVqbFppWUtFazVEZzVMbGl5cHJsMjdTcEt1WDcrdUxWdTJhTnk0Y1JvN2Rxd2FOR2lRbzIzOVV5MWJ0a3czYnR6UWtDRkQ3SlpuVkdIcTZ1cWE3bWVTSFQvLy9MTm16WnFscEtRa25UcDFTaSsvL0xMRDlicDM3NTVsOVdadVMwcEt5akJreTJtSU5YdjJiSWNYVTBqUzk5OS9yK0RnNEN5MzRlcnFxdkxseTB1U0VoTVR0V3ZYTHBVdlg5N3V0cFFTd3U3WXNVTm1zMW0vL1BLTDNUYjY5Kyt2amgwNzZ2TGx5eXBkdW5TNmZadzZkVW9mZnZpaFltTmp0WFhyVm0zZHV0WGhXTEliS21aWFhqc1BkK3pZb2FTa0pMdHhYYmh3UVU1T1RuYkJldWZPblZXaFFnVk5uanhaYjc3NXBoWXVYSmh1K29QVnExZXJYTGx5ZXZycHA5UHRaODJhTmJwMDZaSUdEUnFrZWZQbXFXYk5tbXJac21XNjlUcDA2S0RvNkdoOThjVVhLbFNva1BIM09QVjdiV3hzckxadjM2NHVYYm9ZeXh5ZHY1MDdkODd3WEV5OWppTkRoZ3d4am9tVGs1T1dMbDFxUEhicDBpV05HalhLYnYzRml4ZkwzZDFkVXNvRkRQLzk3Mzh6M1MrUUdRSmdBQUFBQUFDQVBLWlpzMmJhczJkUGpsc2M0OTVjdlhwVlZxdFZmbjUraW8rUDE3UFBQcHZsYzFKL3lEMTU4bVRObXpmUHFLeUtpSWpRNE1HRHM3WHZqUnMzYXVQR2pYYkxldlRvWVZSUUllL3ExcTJidG0zYnB1WExsNnRaczJiRzhzY2ZmenhIRmJlU2Nod01aVFRQYUt0V3JXUTJteFViR3l1VHlhU2JOMjlLa2dvV0xKaWo3ZnY0K0toNzkrN0cvVFp0Mm1qdzRNRmFzV0xGdnlvQXJsYXRXcnJsamxyRjc5cTFLOE4ydFJtNWMrZU92dnp5Uy8zMjIyLzZ2Ly83UDNYdDJqWGRoUUloSVNINjlOTlBWYmx5WmIzMDBrczVld0U1ZE9mT0hlM1pzMGVOR2pYSzBUeTJwMDZkVW5Cd3NGMzc1QkVqUnFoVnExYVNwTzNidCt2amp6L084WGlLRkNtUzRXUFpuUys5VUtGQ3FsKy92bWJQbnEyUFB2cElyVnExVW9rU0pXUzFXbzNia3JSZ3dRSlpyVmJObVROSExpNHVDZzBOMVdlZmZhWVpNMmJJeDhkSEJ3NGMwS1JKa3pSLy9ueTc3Vy9idGsyZmZmYVoyclJwbzI3ZHVxWGIvL1hyMXpWdDJqUjVlWG1wZVBIaWtoN01jVGFaVEhudVBOeTRjYVBxMXEwclgxOWZZOW5aczJkVnJsdzVJOUMwcVZxMXFtYlBucTB6Wjg2aysxbUdoNGRyMjdadG1qeDVzaXdXaTZLaW9sU3FWQ25qR1B6dmYvL1RnQUVEMUxGalIxMjVja1dmZnZxcENoY3VyTHAxNjZZYjB5dXZ2Q0pKcWxpeG9sRmhudnE5Tml3c1RPdldyZE9nUVlPeVBFNnZ2dnFxbWpScFl0eTNXQ3dPTDl4S1NrcVNxNnVyY2QvSHg4ZnU4ZFRWMEk0cXJJc1VLV0ljazdSVjhVQk9FUUFEQUFBQUFBRGtNVjVlWHBMa2NQNi9oSVFFclZtelJqdDM3bFJFUklSY1hWMVZvVUlGZGUzYVZZMGJOM2E0dmRqWVdLMVpzMGEvL3ZxcklpTWpaVEtaOVBqamordkZGMStVazVPVFJvNGNLU2w5aGF3dDVKdzZkYXJEdHBhWlBaN1RjVjY1Y2tXclZxM1NvVU9IZFAzNmRibTZ1c3JmMzEvZHUzZFhpeFl0N1Babll4dTNvN0U3Y3Z6NGNTMWV2RmdUSjA0MGpyR1U4aUd3SkpVdFcxWk9Uazd5OC9QTGNCdVJrWkZLVGs2MlcyZno1czI2Y2VPR0tsYXNxSkNRRVBYcDA4ZmhjeTlmdnF4Tm16WXBJQ0FnWFZ0TEcxdTdVdVI5VGs1T0dqNTh1QW9YTHV5d3RlM2Z4V3ExNnVlZmZ6YnVPenM3cTNEaHd0cStmYnR4VWNMRml4ZTFmZnQyaDgrdlVxV0tYV2pqU05teVpWVzJiRmt1U3BFVUVCQ2dXN2R1cVdUSmtzYXl3NGNQeTgvUFQ3dDM3OWFVS1ZNeWZLN3RQYXh2Mzc3Njl0dHZkZnYyYlVuU3dvVUx0WERod2d5ZmwzWSswd2RkVFNxbGhKV3paODlXK2ZMbHN4MU03dHExeTZoNGo0eU1kTmpPMXlZaUlzSmhDMXliMGFOSEc3ZXo4MzZlSFZhclZZR0JnUW9MQzNQWVhqY21Ka1lmZnZpaGdvS0M5T2lqaityaXhZdHEwYUtGL3ZqakR6MysrT1BHTWE1VHA0Njh2YjIxYk5reTQyL2R5Wk1uOWNrbm4rajExMTlYaXhZdHRITGxTcjN4eGh0R3RmM3g0OGMxYytaTU9Uczc2OE1QUHpTV1A0ampYS3BVcVR4M0hvYUVoTmh0MjlIK01qTnc0RUIxNmRKRjgrZlBWNHNXTFZTalJnMzk5Tk5QV3JSb2tSWXVYS2k3ZCs5cS9QanhhdEdpaGJHOVhyMTY2ZHExYTVvd1lZTGVldXN0NDk4S3FkbENZTnZmZVVmanNkM1ByQk9EcmQyemJWc0RCdzVNZDU2R2hZVnB5SkFobVo2L04yN2NNRzQ3Q29CdjNicGx0QVMvZGV0V2h0c0Jzb01BR0FBQUFBQUFJSSs1ZlBteUpCblZTVGJYcmwzVDZOR2pGUllXSnBQSnBHTEZpaWt1TGs3SGpoM1RzV1BIOU9LTEw2YjdrRHM4UEZ6dnYvKytNWmRpd1lJRjVlN3Vyai8rK0VOLy9QR0gwZWIxUWNycE9NK2NPYVBSbzBjckxpNU96czdPOHZiMlZseGNuTTZlUGF0OSsvWVpIK3JhcW9BaUlpSWtTY1dLRmN0UlM5SExseS9yOU9uVG1qZHZuakZ2cXlUOTlkZGZrcVRLbFN2TDNkMDlYWlZYYXYzNjlkT2xTNWZzMW9tTWpGU2ZQbjMwNDQ4L0tpUWtKTU1LWXR0Y3I4OC8vN3pEeWtLSkFQaWZ4bEdiNzlUdFJCM3AyYk9uZXZYcTVmQ3hyS29sSFFVTFNVbEpXVlpZcmxtekpzUEhoZzBibG1VQUxFa21reWxkWmJQRll0RVBQL3lnelpzM0t5SWlRZ1VMRmxSQVFJQmVmLzMxZEMzVlkyTmo5YzAzMzJqMzd0MktpWW1SdjcrL2V2ZnVyZVhMbCt2a3laTjJyNjFqeDQ2cVZxMWF1dGMxWXNTSWRPdm1aQnhXcTFWcjE2N1ZsaTFiRkJZV0poY1hGNVV0VzFaRGh3NDE1dUZPSFE2ZFBIblN1Ry9iNTFkZmZhVWpSNDdvczg4K005NS96cDgvcnlwVnFxaHUzYm9PUTZTZmYvNVpLMWV1TkI3YnQyK2Zubi8rZVMxYXRFaVRKazJ5Qy9Ha2xQbkJqeDA3cGdrVEpxVGIxdC9kSFNCMWNHYWJPOWRzTm12Um9rVmFzMmFObm56eVNZMFlNVUxlM3Q1R3kzRkhIbjMwVVlmSDV1clZxL3JnZ3cvMDFsdHZxVXFWS25hUHZmVFNTeG1HWUtrdjRzbklOOTk4by9qNGVIMzc3YmNPTDlMbzFLbVR2TDI5MWFWTEY5V3NXVk1MRml4UXc0WU50WEhqUnJ1L2pTNHVMdXJldmJzV0xWcGtWUEpXcTFaTjgrYk5VNWt5WlJRWkdhbVRKMC9xM1hmZjFiQmh3N1IrL1hwdDJyUkpsU3BWMHVqUm80M25aQ1lueDFuS2UrZGgydjJkUFh0V00yZk8xTkNoUXpQOGU1ZWFqNCtQdG03ZHFwQ1FFTTJiTjArM2J0M1NzbVhMMUtsVEo4WEh4MnYwNk5HcVdMR2lYVXRrazhta0VTTkd5TTNOVGRPblQ5ZVpNMmVNVU5oV1BWdXFWS2wwRmMxTGxpeVJsUEp2aWZmZmY5KzRuOWtGRENkT25ORHMyYlB0bG1VVWJLZGVQbVBHREQzeHhCT1NVdDZuYklHMFRkb3E0dDY5ZTJjNEJpQ25DSUFCQUFBQUFBRHlrTVRFUksxZnYxNlMxS2hSSTJPNTJXeldwRW1URkJZV3B0cTFhMnZvMEtGNjlORkhaYlZhdFczYk5zMmVQVnNyVjY1VW5UcDFWTDE2ZFVrcEh5SlBtalJKVjY1Y2thK3ZyOTU2Nnkzamc4aHIxNjdweXkrL3ZLZTVBak56TCtQODhzc3ZGUmNYcC9yMTZ4c1ZsVkpLTUp1NjR0QVdqdG8rWEgzbm5YY2NWaVpucEYyN2R0cTFhNWUyYjkrdVJvMGE2YW1ubnBLVThzR3VrNU9US2xldWJLd2JIeCtmN1RhamFUODAzN0ZqaDhQMU5tM2FKQThQRDEyOWVqWERkWkQzL2ZqamozWVhBTmlDUVZ2Z0VCZ1lxRHQzN3FScnV4d2RIYTMzMzM4L1c1V2JhY09Vdlh2M0doY1FwT1htNXFhZ29DQ0hqMzMrK2VmNjVaZGZ0R3JWS29mdFNydDE2NWJsL01SU3lrVU9GeTllMUpOUFBta3NzMXF0bWpKbGl2YnUzYXNtVFpybzZhZWZWbVJrcERadjNxeVRKMDlxenB3NVJ0VmpVbEtTM24vL2ZaMDdkMDROR3paVXRXclZGQkVSb1NsVHBtVDc5eXdqT1JuSHZIbnp0RzdkT3RXcFUwZk5talZUUWtLQy92ampEMFZGUlJrQnNHMSswL256NTl2TmhXenp5aXV2YU5ldVhWcTRjS0VHRFJxaytQaDRYYmh3UVQxNjlKQ0hoNGVLRnkrdTVPUmt1NSsvTGJTei9leHQzeGN0V2lSM2QzZTdZMkMxV3ZYNzc3K3JYcjE2OTMxc0hvVFVjNkwyNk5GRFVrb2I3TEN3TVBYcjEwOWR1M2JOVmdXOHM3T3p3M1BmZGxIQkk0ODhZdmY0bFN0WGRPdldMZlh2MzE5MTZ0U3hlMDVRVUpCZDFYdEdtalZycHZidDI2dGJ0MjdHKzNSNGVMaldyVnVuaElRRVdhMVdWYXhZVVpVcVZaS1U4cnM4WU1BQWVYaDRwSnRYdGwyN2R2THc4TEQ3UFNwVHBveWtsTDhCL2ZyMTA0Y2ZmcWdoUTRiSXk4dEx2WHYzVnZmdTNiUGREajZueHptdm5ZZHBmN2JidG0yVGs1T1RtalJwa3Eyd1hwTFdyMSt2R3pkdTZNVVhYNVRWYWxXeFlzVlVvMFlOdmYzMjIzcjAwVWZWcTFjdlJVWkdwbnZlczg4K0sxOWZYeTFkdWxSdWJtNEtEZzQycW1zZFZjdmJMcTZ6WGJDUTltSTdSeXBXcktpZVBYdEtrcUtpb2pSMjdOaDA3OU9PbHR1Mi9laWpqMnI4K1BHcVg3Kys4Vmh5Y3JLaW82TTFaY29VVmF4WVVVdVdMRkZ5Y3JLbVRwMnFWMTU1UmZYcTFWTm9hS2hkUzJrZ0p3aUFBUUFBQUFBQThvaUlpQWpOblR0WG9hR2hLbEdpaFBGaG81UlN1WFAyN0ZuNSsvdHIzTGh4UnNXUHlXUlNtelp0ZE83Y09RVUZCV245K3ZWR3NQcnp6ei9yd29VTEtsQ2dnQ1pQbm16M0llY2pqenlpVWFOR2Fmanc0VHA3OXV3RGV3MzNNczQvLy94VFVrcmxaT3FXbU9YTGwxZjU4dVVmMk5na2FlalFvUm93WUlBKy8veHpWYTllWFY1ZVhqcHg0b1NxVktsaWZNaTlaODhlelpvMVM1TW5UOWJqanorZTQzMU1temJ0dmg1SDN0YW1UUnZWclZ0WEJ3OGUxSUlGQzR6bGNYRnhjbmQzMTVrelo3Umt5UktOSGozYXJ2THRoeDkrVU5HaVJlM21DODVJMnNEaTlPblRtYTZmVWNoMDZ0UXBWYXBVeVdHQVlMRllaTEZZSEQ2V2xKU2txS2dvU1NtQjJmejU4K1htNW1aWHVSd2NIS3hmZi8xVnc0WU5VOXUyYlkzbHRzcmR6WnMzRytGcFVGQ1F6cDA3cDVkZWVrbXZ2dnFxc1c3OSt2VWRWaGZtUkU3R3NXWExGdm43KzJ2U3BFbnBqb1dOYmU3aitmUG5wNXNMV1VxWmYzbnc0TUdhTW1XS0dqWnNxUGo0ZUZrc0ZpT2tIRFZxbElvWEw2NzMzMzgvVytOLzU1MTNIQzVmdjM2OWNURlFia3BkYmIxbHl4WkpVdEdpUmZYKysrK251L2pGSmpvNjJxaG9qWTZPTnBiZnVIRkRLMWFzVU4rK2ZiUHMzbUQ3dTFTM2J0MTBiZmtIRFJxVXJYbGJiYUcrcDZlbmNkSEdpeSsrS0NrbFlQYnk4bEpDUW9KT256NnR3NGNQS3pRMFZBa0pDVEtielZxOWVyWHExNit2Y3VYS3ljWEZSWjZlbm1yZnZyMXhES3hXcTQ0Y09hTGZmLzlkKy9idDA2VkxsK1RqNDZOT25UcXBTNWN1S2xpd29ENy8vSE8xYU5IQytGdVhtWndlNTd4K0h1N2N1Vk4rZm42S2pvNjJPd2ZTOHZIeE1RTGlFU05HR0tIb0J4OThvQUVEQnFoS2xTcnEwYU9IVHA4K2JWZjltOWFHRFJ0VXAwNGRsU3RYem5pZmNsU2hlL0hpeFhTdHlMUFRvdHJkM1QzZCszTGFjOWgyTVUzYTlaS1RrM1h0MmpXVkxGblNydExiNXNpUkk2cFlzYUlSU0RkdDJsUVRKa3pRdSsrK3F3b1ZLdWpTcFVzcVhyeTRjU0VMa0YwRXdBQUFBQUFBQUxsa3hvd1p4Z2VJQ1FrSnhvZWtkZXJVMGJCaHcxU29VQ0ZqM1Y5KytVVlNTc1dlb3cvT2E5ZXVyYUNnSUowOGVkSll0bXZYTGtsU3ExYXRIRmE0T0RzN3ExT25UZzgwQUw2WGNYcDdleHRWc1hYcTFIRllxZmlnRkM5ZVhIMzY5TkhubjMrdXVYUG5xazJiTnJwNzk2NENBZ0tNZFVxVktxVzR1RGpObVROSHMyZlB6bllGVjZsU3BWU2pSZzI3RDlLdlhyMnFlZlBtS1NRa1JPM2J0OWZMTDcrYzZUWldyVnBsVkdramJ5cFlzS0FLRml4b3RBNjN1WExsaXJ5OXZkV2lSUXNkUG54WUkwZU8xSUFCQTlTeFkwY2RQSGhRd2NIQmV2UE5OM1BVdHZ4K1JFUkVLRFEwVksrKytxcVNrcEswZmZ0MnRXdlh6bmpjTnNlNG93RDQzTGx6ZG1GdlFFQ0F4b3daWTljcU9qZzRXSTg4OG9ocTFhcGxoTVZTU3FXY0pMc1c4enQyN0pDYm01dmRSUzJTMUxCaFEvbjYraW84UFB5ZVgyZE94bEc0Y0dGZHUzWk5aOCtldGJ1NEk2ZnZPVTg5OVpTZWV1b3BmZnJwcHlwVHBveXFWNjl1WEx6U3BVc1hmZnp4eC9yMTExOHpuSmZkNXBWWFhsSGJ0bTFWc0dCQlhibHlSVXVXTE5HQkF3ZjAwa3N2NmJubm5rdTN2dGxzVm5Cd2NLYXRhdjhPSDN6d1FhYm44ZUxGaTdWNDhlSjB5Ky9jdWFPTkd6Zkt4OGZIQ0dJemN2YnNXYm03dTZ0MDZkTDNQVjR2THkranNydHc0Y0lLRGc3V25EbHoxTFp0VzUwOGVWS3paczFTUUVDQWhnOGZydXJWcSt2WXNXUDYrZWVmTldYS0ZJMFpNOGF1MWJ2VmFqVnVmL25sbDRxT2psYjkrdlhWcDA4ZjFhdFh6Kzd2eFlZTkcxUytmUGxzQmNDT1pIV2M4K3A1ZVB6NGNhTlNOM1Zsc3lORGhnd3hBdGpTcFV2TGFyVnE5dXpaYXR5NHNkR2xJMjNiNUl6WWZ1Y3pVN3AwYWFQbHN5TVp0ZWUvbjNVaklpS3lQQTVmZmZWVnVpNFAwNmRQTjI1LytPR0hkdjlPQWJLREFCZ0FBQUFBQUNDWFhMOStQZDJ5MXExYjYrMjMzMDdYVWpNa0pFU1N0R0xGQ24zLy9mZnBubWVySExsNTg2YXh6RlpabTltSHo5bHBmWmdUOXpMT25qMTc2b3N2dnRDMmJkdDA5dXhaZGUvZVhTMWJ0bnhvMVM0ZE9uVFF6cDA3dFh2M2JtTzhUWnMyTlI0dlg3Njgyclp0cStEZ1lLMWR1MWJQUFBOTXRyYmJxVk1uZGVyVVNWSktsZEg2OWV1MWVmTm11YnU3cTBLRkN0cStmYnNhTm16bzhFUGM2OWV2NjRjZmZ0RE5temZ0V24vam4rUFBQLzlVNmRLbDVlTGlvbmZlZVVmRml4Zlg1NTkvcmhNblRtai8vdjJxVTZlT1hRRDdzRzNmdmwyUzFMaHhZNFdFaEJqZEJkNTQ0dzFKL3o4QWRoUXcrZnY3Ni9YWFg5ZjE2OWUxZXZWcWhZU0UyQVZmVXNwOG80bUppUm1HSUtubmJyMTA2Wkw4L1B3Yy9rNFhMVnIwdmdMZ25JeGp5SkFobWo1OXVvWU5HNmFhTld1cWZmdjJhdHEwYWJZdjhraHQwS0JCNnQrL3YzNy8vWGU3T2NWYnRXcWw5ZXZYS3pBd1VIWHIxcFc3dTN1RzIralNwWXNPSHo2c25UdDM2dENoUTJyZXZMbUdEQm1pdVhQbnlzL1B6MmhESEJNVG84MmJOeXNvS0VpbFNwWEtjSjd4dkdMRWlCRnExYXFWSlB0NXJmMzkvZFdtVFJ1dFhyMWFIVHQydE92NGtOYlpzMmVWa0pCZ3ZLYzZzbno1OG5SelRUdVNkbTUxcTlXcWxpMWJ5bXcyS3prNVdiTm56MVp5Y3JLU2twS01yaGtkT25UUTBLRkQ3WjRYSFIydEZTdFdTRW9KUVFjTUdDQnZiMi9qL0hGMEh0KzRjY09vK2t4Ynlmd2c1TVh6TUNnb1NGNWVYbXJRb0lGdTM3NnQ4ZVBIcDF2SEZzS252ZURwdSsrK1UzaDR1TWFPSFhzdmh5TlRKcE5KTGk0dUtsYXNtTU4vZnpuNjk1RFZhczJ3VTBMYXVjakR3c0ljQnIzKy92N3AxcjE1ODZZMmJ0eW9iNy85VmdNSERsUlVWSlNDZzRNMVlNQUFOV25TSkZ0dDFZR3NFQUFEQUFBQUFBRGtrcWxUcDZwbXpacUtqWTNWenAwN05YLytmRzNidGsxbXMxbnZ2dnV1M2JxeHNiR1NISWZHcWRsQ0hVbTZmZnUySktsSWtTSVBlT1FadTVkeGR1N2NXVVdMRnRYaXhZc1ZGaGFteno3N1RJc1hMOVlMTDd5Z0hqMTZQUENLWUpQSnBHSERobW5nd0lHS2pJeFU5ZXJWVmFwVUtidDFYbnZ0TmYzeXl5OWF2bnk1V3JkdW5XbFFJYVhNR1h6NjlHa2RPWEpFQnc0YzBNV0xGK1htNW1aVS9ZYUVoT2lERHo3UXBFbVRORzNhTkZXdFdsVldxMVhIamgzVHhvMGJ0V2ZQSHBuTlp2bjUrZW5hdFd0NjVKRkhIdWhyeHNQMzIyKy9HWlYySnBOSnZYcjFrc1ZpMGZmZmZ5OW5aMmNOSGp3NDI5dEsyeWIweG8wYk9ScUxiUzd4cWxXckdtMXczMzc3YmMyWU1VT2VucDU2NVpWWEZCOGZMOGx4QUZ5b1VDSGpRb1E2ZGVwb3lKQWhtalp0bW1iTm1tWDhQbHF0VnZuNitxcFBuejRPeDVDNmcwRlNVbEtHODFpbWJyOThMM0l5anZyMTYydkpraVVLRGc1V2NIQ3dwaytmcmhVclZtajgrUEVadGpQT1NOR2lSVlduVGgyanVqbTFQbjM2YU1TSUVRb0tDbkpZUWZuOTk5OXI4K2JOdW5UcGtnb1hMcXdXTFZyb2l5KyswSTBiTi9UWlo1K3BUSmt5bWpWcmxtSmpZM1gwNkZFZE9IQkFGU3BVVU0rZVBiUFZRand2ZS9ubGw3VnQyemF0WHIwNnc1K1pKQTBiTnN6dTcwUnFQLy84czFhdVhKbHVubTFIMXExYnB5Vkxsc2hzTnN0aXNSaHpkVHM3Tzh2SnlVbUppWWtxV3JTb1hGMWQ1ZWJtWm56MzhQRFFwRW1UakhBM0ppWkdvMGVQMXBVclZ5UkpseTlmMXVqUm83UGMvN0pseTdSczJUSkpLZk9IUDJoNTdUd01Dd3ZUN3QyNzlkeHp6NmwxNjlZYVBIaXd6cDA3Wjh5ekxLWDhPMkhac21WcTFxeVo4ZjRrU1VlUEh0WFhYMyt0dW5YcmF1UEdqWXFKaVpHcnE2dDY5KzZkclRiTmFVUFcxQklTRW93UVBLT0tYRWZQdDh6WkJtTUFBQ0FBU1VSQlZQMmJ4dDNkM2U1OWVkNjhlUTdiT1FjR0Jpb3NMTXl1RGZTTkd6Y1VIaDZ1UzVjdTZmejU4enAxNnBSQ1FrTDArT09QYS96NDhhcFZxNWFrbEFzRUZpNWNxUG56NTZ0V3JWcDY3TEhIVkt4WU1XTk81d2M5SlFieVB3SmdBQUFBQUFDQVhPYmw1YVVPSFRxb2VQSGlHamR1bkg3NTVSZFZyMTdkN2dQUEFnVUtLRFkyVmhNblRsVGR1bld6dFYwWEZ4Y2xKeWNiVmJlT1pQUUJlMnBwSy84a0dSK2lwM1V2NDVTa0prMmFxSEhqeHRxM2I1OSsvUEZISFQ5K1hJc1hMMVpvYUtqZWZ2dnRiRzhudTBxV0xLbDY5ZXBwejU0OXhyeDlxWGw3ZTZ0YnQyNWF0V3FWdnZubW0wem5tNXc5ZTdZMmI5NXNIS2N5WmNxb2QrL2VhdHUyclZ4Y1hMUml4UXI5OE1NUHFsaXhvcUtqb3pWOStuUTFiOTVjTzNic1VGUlVsTHk5dmRXNWMyZTFiTm55bnVZY1J1NDdjZUtFenA4L2IzZXVIajE2MUdpVGV1dldMWTBmUDE0VEowN01WcmlmVmJ2UXJIei8vZmU2ZWZPbWhnd1pZaXhyMGFLRklpTWo5YzAzMzZoNTgrYkc3M0JXbGZhK3ZyN3EyYk9ubGk1ZHFxQ2dJSFhyMWsxU3l1L1FyVnUzMUtCQmd5d3YwdkQyOWxaNGVMZ3NGb3ZkdWhhTFJSRVJFZW5XZDNOejA5MjdkOU10dDEzVWtscE94aUdsdFBCKzl0bG4xYU5IRDYxZHUxYUJnWUZhdW5ScGhuT2dadVN2di83U3JsMjdWTGh3WVgzeHhSZXFXYk9tY2FGSXRXclY5TUVISDJUWXNyVnExYXFLaVlsUjNicDE5Y1FUVCtpUFAvNVFZR0Nnamh3NW9tZWZmVmJkdTNmWGYvLzdYeTFidGt3Tkd6YVVpNHVMSmt5WWtLM0FNemNzVzdaTTFhdFhWOVdxVmJOY3Qzang0aG82ZEdpVzYyWVd5SHQ0ZU1qVDA5UGhlM2RhSFR0MjFOTlBQeTBuSnljNU9UblpWWHZiS2phWEwxK2U2VFppWW1MMC92dnY2L2J0MjNyNTVaZTFiTmt5bFMxYlZoczJiSkRWYXRYNjlldlZ0R25UZEJkYmRlelkwYTdGOGYyeUhXZGJZQ2psdmZQdzY2Ky9Wb0VDQmRTOWUzZDVlM3VyYmR1Mm1qbHpwbWJPbkNrdkx5OVpyVmJObWpWTENRa0pSbHR1bXhzM2JzalgxMWNKQ1FtNmZQbXlpaFl0cW5MbHlobVBUNWd3d1dHVmJsUlVWSVlWd3hhTFJTdFdySkNibTV1OHZiM3RIck1GdmhsVjd0ckdKS1VFN1RsNVgxNjNicDN4ZnZUVFR6OXAxYXBWY25OelUvbnk1Vld6WmszMTZkUEhMaVMyV3EycVhidTJhdFdxcGFOSGorclFvVU1LRGc1V1JFU0V6R2F6SmsrZW5PMTlBellFd0FBQUFBQUFBSGxFdlhyMTFMVnJWLzMwMDA5YXRHaVI2dGV2citMRmkwdEtDV0hPblR1bml4Y3ZaanRZZmZUUlJ4VWFHcXFRa0JBMWFOREE0VHEyRnNpT2VIaDRLRDQrM3E2RnFrM3F1VFpUdTVkeDJqZzVPYWx4NDhacTNMaXhnb0tDTkcvZVBHM2R1bFgvK2M5LzlPaWpqK1pvVzFrNWYvNjg5dTdkSzBrNmN1U0kxcTVkYTh3VGF2UGNjODhwTkRRMDB4YWtrdFMyYlZ0RlJFU29UcDA2YXRDZ2djcVdMYXZZMkZpdFg3OWVhOWFzMGUzYnQ5V2hRd2YxNjlkUHk1Y3YxNnBWcXhRVUZLUjY5ZW9wS2lwS1BYcjB5UE10WFpHeDVPUmtCUVlHcW5MbHlxcFFvWUlTRXhPMVlzVUtyVnExU3BVcVZkSzRjZU4wN3R3NVRaa3lSY09IRDlma3laTXpiQVhyNit1cmR1M2FwV3M5ZStyVUtXM2V2RGxiNDdsNDhhSysvZlpiVmF0V0xkM2NueSsrK0tKcTE2NHRQejgvWXg3dTdMUmFmL2JaWjdWcDB5WXRYYnBVelpvMWs3ZTN0eG8xYXFSVnExYnB4eDkvVkk4ZVBleld2M1Rwa2txVUtHRlUvZGFwVTBmQndjSGF1SEdqM2U5VFVGQ1F3L2NYUHo4L2hZYUc2dmJ0MjBZRjc0VUxGeHhXM09Wa0hOSFIwZkx4OFpHVVVxWGRwazBiQlFZR09oeURpNHVMdzhCWlNybHdadWJNbVNwZHVyVEdqUnRudE1zZE5XcVVzVTVtODY1V3JWcFZibTV1MnJ0M3IrYk1tYU9JaUFnMWFkSkVjK2ZPVlV4TWpERU5nSmVYbDRZT0hhclEwRkF0WExoUXc0WU55M0NiRDV1akM0RnN0bTNicHF0WHIyWXJBSlpTcGpxNEgvSHg4ZGxxL1N5bC9GMlpOR21TVHB3NGtlNHgyMnRLZTk3WXJGbXpScEswYytkT1JVWkdhdnIwNmNiVUNqYUppWW5hdkhtek5tN2NxR25UcHQxM1NKK2Q0MndMZ1BQYWVYanc0RUh0MmJOSHZYcjFNc0xXdm4zN2F0aXdZUm8zYnB6R2pCbWovLzN2ZjlxM2I1OG1UWnFVTHBCdDBhS0ZXclJva2VGNFM1UW9ZUmVhWmlZaElVR1NOSEhpUkYyN2RrMEJBUUYyMWNiWmRmbnlaVWtwRnlUWUF1T1BQLzVZaHc4ZjFrY2ZmV1MzemNqSVNJMGVQVnBObWpTeHV4amw1WmRmVm9NR0RUUjgrSENkUG4xYXAwK2Z0cHNpWThPR0RicDU4MmFHY3gybmJYVWVGeGVuaElTRWRNY1BTSXNBR0FBQUFBQUFJQTk1L2ZYWHRYLy9ma1ZHUnVxenp6N1RoQWtUSktXRXcrZk9uZFBHalJ2VnVYTm5oMjFiYlhQVjJTcWNubnp5U1lXR2htcno1czNxMGFPSFBEdzg3TmEzaFpRWktWR2loQzVjdUtBalI0NmthL2RvbTE4MHJYc1pweVB0MjdmWHZIbnpKS1dFTnFrRFlDY25KMWtzRm9jVmd0bGhOcHMxWjg0Y1dTd1c5ZTdkVzB1WEx0WGl4WXRWcTFZdHV3OXpDeFlzbUsxNUNLdFdyYXFwVTZmS2FyWHErUEhqbWpWcmxuYnMyS0dFaEFROS92ampHak5taktwVXFhTGx5NWRyOWVyVmtsSXFzMGFOR3FYRXhFU3RXclZLYmRxMCtWdGJkZVArMmNMQnVMZzQzYmx6UjIrLy9iWjI3dHlwcjc3NlNsRlJVZXJldmJ0Njllb2xGeGNYQlFRRWFNS0VDZnJ3d3cvMXpqdnZLREF3MEdGYjhTcFZxcWhLbFNycGxsZXRXalZiNGRydDI3YzFaY29VbzgyNUk1VXJWNVlrM2JselI1TGs2ZW1aNVhiZDNOelVxMWN2VFo4K1hRc1dMTkM3Nzc2cm5qMTdhdmZ1M1ZxNGNLRisvLzEzMWFoUlF4YUxSV2ZQbnRWdnYvMm1sU3RYR3NIckN5KzhvTjI3ZDJ2ZXZIazZjK2FNeXBRcG81Q1FFSjArZlZwbHk1YlZ4WXNYN2ZiWHBrMGJ6WjgvWHg5OTlKRmVlT0VGeGNiR2F1blNwUTduN3N6Sk9QcjA2YU9HRFJ1cWZQbnlzbGdzK3ZYWFh5VTVEaVFyVmFxa1U2ZE9hYzZjT2ZMeThySnJWMnliVDNuNjlPbnk5ZlhWcTYrK3FnVUxGcWhwMDZacTBxUkpsc2R6MjdadCt1U1RUMVM4ZUhHMWJObFM3ZHUzbDhWaTBiSmx5N1JqeHc1MTdkcFZMVnUyTktxU2h3MGJwamZmZkZPbFM1ZFd6NTQ5czl5K3plREJnK1h1N3E1UFB2a2syOCtSVXFvbVkySmlKS1cwdFAzenp6LzE1NTkvR3ZOSHAyWTJtM1gxNmxXN2l0MlBQLzdZbVBmM1lZaU5qVFdDL095WU9IR2l3K1cyeWs5YjBKdVJUcDA2cVdyVnFpcGZ2bnk2QU5qZDNWM2p4NDgzUXM0Wk0yWmtlOXFDK3ozT2Vlazh2SFhybG1iTm1xVnk1Y3JwbVdlZU1aYmJXbW1QSERsU3I3Lyt1c3htczBhUEhtMVh4ZXhJWW1LaS92enpUNTArZlRyZHhWblpzWFBuVGtrcEYrall6c2NPSFRyWXJaT2R5dXl6WjgrcWFOR2lLbGFzbUxGczJMQmhtalJwa3Q1Nzd6ME5HelpNRFJzMjFKNDllelJuemh5MWJOa3kzWHprYm01dXhvVUJxZHRNTzZvOFhyMTZ0Ynk4dkNTbFZCKy84c29yZHUzenQyN2RxczgrKzB4SlNVbnEyYk5uaG5PZkF4SUJNQUFBQUFBQVFKN2k3dTZ1b1VPSGF0U29VVHA0OEtDMmJkdW0xcTFicTFPblRscTdkcTB1WDc2c3NXUEhhdURBZ1VaWW1aaVlxTU9IRDJ2bHlwWDY0SU1QakJhelhidDIxY2FORzNYMTZsV05HemRPdzRZTms2K3ZyNlNVdHBHelo4L090RDEwM2JwMWRlSENCVzNkdWxVQkFRRnEyTENockZhcmR1M2FwYlZyMXpwOHpyMk1jOHlZTVhyaGhSZjB4Qk5QeUdReXlXcTFLaWdvU0pMazZ1cWFydUtuZVBIaWlvcUswcjU5K3hRUUVLRFkyRmpqQTlQc1dMWnNtYzZjT2FPQWdBQTk5OXh6U2twSzB0S2xTelZqeGd6Tm1qVXJXMjFGVXp0ejVvdzJiZHFrQXdjT0dPMGlhOWFzcVI0OWVpZ2dJRURuenAzVDIyKy9yWFBuenFsbHk1YTZmdjI2enA4L0wwbDY0NDAzTkhEZ1FIMzg4Y2NhUDM3OEE1L3ZHQS9IOGVQSHRXalJJa2twRjBQTW5qMWJoUW9WVW1CZ29CNTU1QkdOR2pYS2JzNUxLZVdjbURoeG9vNGNPWkl1L0hWVTJab1pXMmlVZHRtWU1XTjA2ZElsdmZQT094bFdHZHNjUFhwVWJtNXUyYjd3b0huejV2cnBwNS8weXkrL3FGMjdkcXBWcTVZKytlUVRMVnUyVFB2MjdkT1JJMGRVb0VBQlBmYllZM3J6elRmdGd1V1NKVXZxNDQ4LzFxSkZpN1I3OTI2WlRDYlZxbFZMVTZkT2RSZ1VkdXZXVFRFeE1Rb09EdGJZc1dOVnRteFpEUmd3UUV1WExrMFhBSHQ1ZVdWN0hDMWF0TkNoUTRlMGE5Y3VGU2hRUUJVcVZORFlzV1BWc0dIRGRHTVlQSGl3WnM2Y3FTMWJ0cWhFaVJKR0FMeDA2Vkp0M3J4WnZYdjNOa0w1YnQyNmFlZk9uUTdiV1VzcEZ3bVlUQ2JqZnV2V3JWVzJiRms5OXRoak9uejRzT2JQbjYvOSsvZXJXclZxbWpsenBpcFhycXd6Wjg0WTYvdjcrMnZVcUZHYU5HbVN6cDgvcno1OSt0Z0ZVaG50ODhLRkM5a0tpTTZkTzZjOWUvWklrcVpObTZacjE2NFpjK09HaG9hcWN1WEthdCsrdlhGQno1a3paMVNqUmcxSjB0NjllMlUybSszbUorM2R1N2ZSZFdMLy92MWF2SGh4aHZ0T1RrNldwR3kvOTFtdFZwMDZkVXBseXBUSmN0MklpQWlIWVdwYW5UdDN6dkN4OTk1N1QwMmJObFdGQ2hVeVhNZmIyMXZqeG8xVGVIaTQ4VG9jelczOUlJOXpYam9QazVLU05HblNKTVhGeGVtamp6NnkreHNhRXhPanJWdTNLaVltUmk0dUxrcE1UTlRPblR2bDYrdWI3bWU0WThjT0hUbHl4T2dpWWpLWlZLNWNPWFhwMGlYRFk1K1JhdFdxcVVhTkdobzFhcFJPbmp5cDhQRHdkQmV5TFZteUpNdnRIRGh3d1BnWjJMaTR1R2pzMkxINjMvLytwNGtUSjZwTW1USzZmUG15Qmc0Y21DNWtmdERtejUrdnQ5NTZTMzUrZmhvNmRLaWVlZWFaYkZmRDQ5K0hBQmdBQUFBQUFDQ1BxVldybHRxM2I2OU5telpwL3Z6NXFsdTNybng4ZkRSeTVFaE5talJKeDQ0ZDA4Q0JBMVc0Y0dHNXU3dnJ4bzBiU2s1T2xyT3pzOTBIcjc2K3Zucnp6VGYxNmFlZjZ2ang0K3JidDYrS0ZTdW01T1JrM2JwMVM4V0tGVk9mUG4zMDZhZWZPaHhIang0OXRIWHJWdDI2ZFVzVEpreFFrU0pGWkxWYUZSTVRvMEdEQnVtTEw3NUk5NXg3R2VlaFE0ZDA2TkFoZVhoNHFIRGh3b3FKaVZGOGZMeWtsSXE5dE9GdTA2Wk45ZDEzMzJuVHBrM2F0MitmNHVMaTlPT1BQMmJyMk83WnMwZmZmdnV0Q2hjdXJQLys5NytTVWlvSWQrN2NxYi8rK2t0ZmZmV1YrdmJ0bTYxdDJiaTV1V25MbGkwcVZxeVlubnZ1T1QzOTlOUHk5L2ZYeFlzWE5YWHFWTzNhdFV1dXJxN3EzNysvdW5YcnBoa3padWpVcVZPU1VuNUdiN3p4aHI3NDRndE5telpOdzRjUGQxZzFqYnpqekprekdqZHVuR3JYcnEzR2pSdnIwMDgvMWNtVEo5V3laVXUxYnQxYVhicDBrWk9UazY1ZXZXcUVRV2F6V2NuSnlTcFVxSkFhTldxa3NMQXd1d3NiN25mTzM3Tm56MnJxMUttS2lvcFN2Mzc5MHJWUjNiVnJsMDZlUEtsQ2hRckp6YzFOb2FHaDJyWnRtNW8xYTVhdUVqOTFoVnBxSnBNcDNYdEY0Y0tGTlhEZ1FBMGNPRERMTVpZdFc5Ym9hSkFWazhtazExNTdUYSs5OXByZDhveXFCck03anJTdHRUTlR2bng1elowNzEyN1o3Ny8vcmhVclZxaGR1M1o2N3JubmpPVk9UazZhTVdPRzhiNTI1c3daN2QyN1Y1NmVua3BLU3RLNmRldnNmdDYvL2ZhYmR1L2VyZjM3OXlzK1BsNE5HalRRbURGalZLdFdMUlVvVUVBM2I5N1V5cFVyN2VZRUR3Z0kwSlFwVXpSanhnejE2dFZMMDZaTnk3UXEvTlNwVTdKYXJabTJBTFk1ZVBDZ3RtL2Zyb1lORzZwU3BVcXFVS0dDS2xXcWxLN0ZiRUpDZ2lwVXFLRDMzbnZQYm5udDJyVlZwMDRkSS9UMDhmRXhYdSs1YytmczFrMU9UdGJxMWF0VnBFZ1J1Ym01R1ZYWWppcDZJeU1qamZkcmQzZDNtVXdtblR4NVVpRWhJZXJldlh1V3I2dFVxVkphdDI2ZDNiTFkyRmk1dWJuSnhjVkZodzhmMXRpeFk5T3RjeS9LbHkrdkFnVUthTisrZmZMdzhEQ0MwOVFYSUR5bzQ1elh6c08xYTlmcTFLbFRHalZxbFB6OS9SVVhGNmVEQnc5cTE2NWQycjkvdjl6ZDNZMnBEZzRlUEtoRml4WnB3SUFCcWw2OXVwNTY2aW5WcmwxYi92NytDZzhQVjB4TWpGcTJiS21xVmF1cVlzV0tkbjhQYy9JK1dicDBhU05rbnp0M3JqcDI3R2djNTFLbFNpa3dNRkFsU3BTUTFXcFZSRVNFUEQwOWpTa3hiTjFTVHB3NG9iLysra3N2dnZpaXNWMnIxYXEvL3ZwTEJ3NGMwSUVEQnlTbHRPSk9UazdXMXExYmRmZnVYYU9iaUtNdUoxbFZIV2RWNGUvbTVxYUlpQWlaVENZNU9UbmwrSUkxL0x0d2RnQUFBQUFBQU9SQmZmcjAwVysvL2FicjE2OXI3dHk1R2oxNnRPcldyYXU1YytkcTllclYrdjMzM3hVZEhhMkVoQVQ1K3ZxcVpzMmE2dFNwVTdwS2tOYXRXOHZQejArclZxM1NpUk1uZE9QR0RmbjQrS2hqeDQ1NjVaVlhNcTA4OVBiMjFzeVpNN1ZreVJJZFBYcFVzYkd4OHZmMzE0QUJBOVNpUlF1SEFiQ2tISSt6ZCsvZTJyTm5qMEpEUTNYMTZsVVZLVkpFZGVyVVVkZXVYZE5WM2tqU2YvN3pIOFhHeG1yWHJsMktpNHV6cXp6THpQSGp4elZqeGd4SjBsdHZ2V1ZVMExtNHVHam8wS0VhUG55NGpoNDlxc1RFeEF4RDJNVEVSTHNLS2tsNjdMSEh0R0RCQXBVcVZVckp5Y25hdjMrL0FnTURkZmp3WVVrcGN6RDI3ZHZYYU4wWkZ4ZG5WKzNXdVhOblhiNThXVC85OUpNdVg3NnNJVU9HT0d3RGpMemg1czJiS2xldW5FYU9IQ2szTnpmNSt2cHF6Wm8xK3VLTEwzVHIxaTJqb2pFenp6NzdyUHIwNlNOWFYxY1ZLRkFneXhhMGFYMzMzWGRhdm55NUpDazhQRndqUm95UWs1T1RSb3dZb1pZdFc2WmJQeWtwU1VGQlFVWkE1K3JxcXFlZWVrcURCdy9PMFg3LzdaNTg4a205OGNZYkRzUEgxRUdNeFdMUnFsV3JqUHUrdnI0YU1tU0ljZi82OWV1S2pvN1cvLzNmLzZsSmt5WXFYTGl3Tm16WVlEY1hlTW1TSlRWbXpCaTdmVlN2WGwzejU4L1g3Ny8vbm1WTDhKTW5UNnBzMmJKRzE0Zk12UGppaTNycHBaZXlYTS9kM1YxejVzeFJWRlNVa3BLU0pLVlVZTnZDVzZ2VnFoa3padGhWbjdkczJWSk5talF4M2xOZFhGeTBZY01HbzVMYnhjVkYzYnAxY3ppM3E0K1BqM2JzMkdIWDd0L0R3ME05ZXZSd2VKNW54OVNwVTNYbzBDSGpmdlBtemU5cE80NUVSVVhaWGVSUXJsdzVCUVFFR1BjZjFISE9hK2RoZEhTMDZ0YXRxNmVlZWtxTEZ5L1dqei8rcU9Ua1pQbjcrNnQzNzk1cTE2NmRFYW8yYnR4WUFRRUIyclp0bTlhc1dhUEF3RUM1dTd0cnhvd1pXUjZiQ1JNbXFFU0pFdW1XUjBWRlpUaGR3NTQ5ZTFTNGNHRzkvdnJyZHNmSWRyNlpUQ2FOSGoxYVVWRlJrbEwrL1dMclR2TDExMStyWk1tU3FsR2poaFl2WHF6ejU4L3I5T25UaW8yTmxhK3ZyNW8zYjY0UFAveFFKVXFVMFBIang3VjU4Mll0WDc1Y0N4WXNrS3VycTBxVktxWCsvZnVyZHUzYXhyNlhMVnRtM0E0UER6ZmFhOXNzV0xEQXVHamcxcTFiR2pSb2tOM2pRNGNPMVp3NWMzVDM3bDMxNzkvL3Z1ZWNSdjVtU2t4TXpIaFdjUUFBQUFBQUFPUnJ4NDRkMDhpUkl5VmxYUG1YSHh3L2ZseGp4NDdWM2J0MzFidDNiN3VxS1p0ang0NnBldlhxUmpoNy9mcDF1YnE2eXRQVFV5YVRTUWNPSE5Da1NaTlVwRWdSSTN5VHBQajRlQjA1Y2tUNzl1M1QzcjE3ZGVmT0hUazVPYWxSbzBaNi92bm43Vm9CUjBaR2F0Q2dRZkx6ODlPY09YUHM5cjk4K1hJdFc3Wk1WcXRWVHo3NXBFYU9IT2x3bmxqa3ZxemFqcHZOWnBuTlpsa3NGbG10S1IrL1dxMVc0N2E3dS9zRHJkemF2SG16cWxTcGttVmIzT1RrWkpuTlpybTV1YVc3a0NHM2pCZ3hRaWRQbnN4Mzd6KzJuN2ZKWk1yV3NVNUlTTkNWSzFka3NWams3dTZ1RWlWSzNOZlBhT1hLbGZMeDhWSGJ0bTN2ZVJzUGs4VmlrZGxzbG91TFM1YXYwMnExS2lrcFNWYXJOZE56OThhTkc3cDI3VnE2OXV1cDNieDVVM2Z1M0pIWmJKYW5wNmVLRnkrZW8zRkhSMGZyNHNXTGRxR2VqZGxzVm5SMHRLeFdxNXlkbmVYajQ1UHJ2MmQvOTNsNC9mcDFCUVVGNmFtbm5zcjA1MkFiMng5Ly9DR3oyZXp3ZUthMlljTUdOVy9lM09IN2JteHNySGJ2M3ExMjdkbzVmTzZkTzNjeURVcXRWcXNTRWhKa3RWcU5vRnBLcWZoUFNrcFNRRUNBUHY3NFkxbXRWbFd0V2xWUFB2bGtoaTMyTFJhTHpwMDdwOU9uVHlzeU1sSjkrdlNSaTR1TDR1TGl0Ry9mUHJWcTFjcFlOejQrWG9jT0hWS1RKazJVbEpTay9mdjNxMkhEaHNiZmhzVEVSTzNldlZ2Tm1qV2owaGYzaEFBWUFBQUFBQURnWCt6ZkVnQ2ZQWHRXdzRjUDF6UFBQS1Bldlh0bjZ6bXpaODlXY0hCd3V1VmR1blN4YXpVN1ljSUU3ZHUzVDFKS2E4bFdyVnFwYmR1MktsaXdvS1pObTZiQ2hRdkx6YzFOY1hGeCt1MjMzeFFiRzZ1MzNucExUei85ZExwdG56eDVVb0dCZ2FwY3VYSzZ5aDhnUDhxdkFUQUFBTG1KQUJnQUFBQUFBT0JmN044U0FFc3A4L2s5OGNRVDJWNC9PRGhZcTFldk5xbzRQVDA5VmI5K2ZiMzg4c3QyTGFMRHdzSzBiZHMyTlc3YzJHNnVSRW5xMTYrZkxsMjZKQ21sMVdUcDBxWFZ2WHYzTE9jQnRGVnNBUUFBQURsRkFBd0FBQUFBQVBBdjltOEtnSE9UeFdMSmRndE9BQUFBNEg3UU9Cd0FBQUFBQUFCNHlHenpDZ01BQUFBUEcvL3lCQUFBQUFBQUFBQUFBSUI4Z2hiUUFBQUFBQUFBQUFBQUFKQlBVQUVNQUFBQUFBQUFBQUFBQVBrRWN3QURBQUFBQUFBQXlGZVNrNU1WRnhlbjJOaFl4Y1hGS1NrcFNXYXpXV2F6V2NuSnljWnRBQUNRdVlZTkcrYjJFSEFQQ0lBQkFBQUFBQUFBL09OWXJWYmR2SGxUMTY1ZDAvWHIxM1h0MmpWRlIwY3JOalpXQ1FrSnVUMDhBQUR5QlFMZ2Z5Ym1BQVlBQUFBQUFBRHdqM0Q5K25XRmhZVXBORFJVbHk1ZFVtSmlvaVRKWkRMSjI5dGJQajQrS2xTb2tEdzhQT1RsNVNWUFQwOTVlWG5KMWRWVkxpNHVjbkp5a291TGk1eWRuZVhzN0N5VHlaVExyd2dBQU9EQkl3QUdBQUFBQUFBQWtHZmR1blZMcDA2ZDB1blRwM1h6NWsxSlVyRml4ZVRuNTZmU3BVdXJXTEZpS2xxMHFKeWRuWE41cEFBQUFIa0RBVEFBQUFBQUFBQ0FQT2ZTcFVzNmNPQ0FRa05EWlRLWlZLNWNPVld1WEZsbHlwU1JwNmRuYmc4UEFBQWd6eUlBQmdBQUFBQUFBSkJuWEwxNlZiLzg4b3N1WDc2c2dnVUxxazZkT3FwY3ViSzh2THh5ZTJnQUFBRC9DQVRBQUFBQUFBQUFBSEtkeFdMUmdRTUhkT0RBQVhsNGVLaFJvMGFxV3JVcXJaMEJBQUJ5eUNXM0J3QUFBQUFBQUFEZzMrM2F0V3NLRGc3VzFhdFg5Y1FUVDZoWnMyWnlkM2ZQN1dFQkFBRDhJMUVCREFBQUFBQUFBQ0RYSEQ5K1hOdTNiNWVIaDRkYXQyNnQ4dVhMNS9hUUFBQUEvdEdvQUFZQUFBQUFBQUNRSy9idDI2ZDkrL2Jwc2NjZVU3dDI3VlNnUUlIY0hoSUFBTUEvSGdFd0FBQUFBQUFBZ0wrVnhXTFI5dTNiZGZ6NGNWV3JWazF0MnJTUms1TlRiZzhMQUFBZ1h5QUFCZ0FBQUFBQUFQQzNTVXBLMG9ZTkczVCsvSG5WcTFkUFRabzB5ZTBoQVFBQTVDc0V3QUFBQUFBQUFBRCtGdkh4OFZxN2RxMGlJaUxVdEdsVDFhMWJON2VIQkFBQWtPOFFBQU1BQUFBQUFBQjQ2SzVjdWFLTkd6ZnE1czJiYXR1MnJhcFZxNWJiUXdJQUFNaVhDSUFCQUFBQUFBQUFQRFIzNzk3VjNyMTdkZlRvVWJtNnVxcExseTRxWDc1OGJnOExBQUFnM3lJQUJnQUFBQURnSWJOWUxES2J6YkpZTE1hWDFXcE50eXlqOVd6ZnMzdmIwV08yY1dTMmpxUEhIRzBucDJPeFBTZjE5NHh1WjdYZS9UdzNzOGV6ZXE3dHRRUC9WTldyVi8vYkttNHZYYm9rTnpjM3ViaTQ2UExseTdwdzRZSVNFaExrNStlbnA1OStXa1dLRlBsYnhnRUFBUEJ2WlVwTVRFei92eWdBQUFBQUFQSWdXMmhxTnB1Vm5KeHNCS2EyKzdiYmpyNVNQNTVSQ0dzMm14MEdzOWxaejJ3MlM1TEQ5ZkRQUndDTWZ6b25KNmRjMmErbnA2ZjgvZjFWbzBZTitmbjU1Y29ZQUFBQS9tMm9BQVlBQUFBQVpJdlZhbFZTVXBJUnBOcHVKeWNuS3lrcEtWM0ltcE5BTnF1dzFuYWZFQTRBN2syMWF0WCsxZ3JnNHNXTHEyVEprdkwwOUpUSlpQcGI5Z3NBQUlBVVZBQURBQUFBd0QrWUxSeE5IY0RhN3FjTmFsTUh0aGtGdUttWHBmMnlWYmdpNTB3bWs1eWRuZVhrNUdSOE9Wcm01T1RrY0puSlpKTEpaTEs3bmZaK1JvK2xYWDQvejdmZHRyMm1qUGJoYUorcGowWHE3eGt0ZDdSZVJpRlNUcCtiMmVNNTJTOEFBQUFBNUVWVUFBTUFBQURBMzhCV1BadjZLekV4TWQzdHhNUkVKU2NuTzd5ZmVuMWJVUHR2ckloMWNYR1JzN096RVpTbXZtLzdjbkZ4TWNMVTFNdFNQODhXVkdZM2hMMlhkVklIdUFBQUFBQUEvQjBJZ0FFQUFBREFBYlBaYklTdUNRa0pkb0ZzMnZBMk8vZVRrcEp5K3lYZE41UEpKRmRYVjdtNnVocUJxb3VMaTF4ZFhZMXcxYllzYlNEcjZNdTJuaTFNelc2UUN3QUFBQUFBTWtZQURBQUFBQ0Rmc1FXd3R2RFdGdUNtRG5NZGZVOUlTRkJTVXBJU0VoS1VuSnljMnk4alcyd1ZzS2xEV1ZzZ20vYkwwZkxVeTV5ZG5lM3UyN1pwVytiazVKVGJMeGNBQUFBQUFHU0JBQmdBQUFCQW5tSzFXcFdZbUtpN2QrOHFJU0ZCOGZIeFNraElNTzdiQXRyTWdsMnIxWnJiTDhNaE56YzNvNExXZHR2TnpVMHVMaTZaM2svN0hOc1hvU3dBQUFBQUFFaUxBQmdBQUFEQVEyR3hXSXpROXU3ZHUzWmZqcGFsWHA0WEFsd25KeWU1dTd2THpjMU5ibTV1eHUyTXd0aXM3cnU2dXViMlN3SUFBQUFBQVA4Q0JNQUFBQUFBTW1XMVdvMUszTGk0dUhTQmJYeDh2TVBiaVltSnVUWm1GeGNYaCtGdFJ0OXR0MVBmSjdBRkFBQUFBQUQvUkFUQUFBQUF3TCtNMVdvMWd0cTR1RGpGeDhjYjRXN3FrRGYxOTcrN0l0Zk56VTBGQ2hTUXU3dTdQRHc4NU83dWJ0eDNGTmltWFU1YlpBQUFBQUFBOEc5RkFBd0FBQUQ4dzFrc0ZpUEVUUjNtWmhUdy9sMHRsazBtazExNGF3dHdiYmZUTHZQdzhEQ0NYd0pjQUFBQUFBQ0FlME1BREFBQUFPUlJTVWxKaW91TDA1MDdkeFFYRjZmWTJGamp1KzNMZHY5aHM0VzFucDZlOHZEd01BTGJ0T0Z1Nm1WdWJtNFBmVndBQUFBQUFBQ3dSd0FNQUFBQS9NMXMxYmlwZzkzVWdhNXQrY09jUTlmRHc4UHV5eGJzcHIxdCs2SWlGd0FBQUFBQTRKK0JBQmdBQUFCNFFKS1RrM1huemgzZHZuM2I3dnVkTzNmc0FsNkx4ZkxBOTUwMnRNMHEwRFdaVEE5OERBQUFBQUFBQU1oOUJNQUFBQUJBTnBqTlpzWEd4aHFoYmt4TWpCSHkycGJGeDhjLzBIMDZPenZMeTh0TFhsNWU4dlQwVk1HQ0JlWHA2V2tzczMxUm9Rc0FBQUFBQUFBYkFtQUFBQUQ4NjFrc0ZzWEZ4VGtNZFczZkgrUTh1Kzd1N3BrR3VyYkF0MENCQWc5c253QUFBQUFBQVBoM0lBQUdBQURBdjBKc2JLeHUzYnFsbUpnWTQ3dnQ5dTNidDJXMVd1OTdIeWFUU1FVTEZsU2hRb1dNNzdiYnFRTmZGeGYrR1E0QUFBQUFBSUNIZzArZUFBQUFrQy9jdlh2WEx0UzFmYmNGdk1uSnlmZTFmWlBKSkM4dkw0ZmhydTIycDZjbmMrc0NBQUFBQUFBZ1Z4RUFBd0FBNEIvQjh2L1l1Ky93S0tyOURlRHZ0clJOZHRON0k0UUVRcThDU2hNVXdRdUlpbDEvVjBWRkZCRXZkbXdYN0hxVnExY1UwV3VEQ3paRUVFUzZvSUNDbEZDVEVFanZ2VzcvL1pGazJNMXVzcnZKYm5ZVDNzL3pSR2Qzejh5Y21UazdzOHgzenZmbzlhaXVya1psWlNVcUt5dk5BcjFxdGJwVHkyOGQzUFgxOVlWQ29SQmUrL2o0Y0p4ZElpSWlJaUlpSWlKeWV3d0FhQnFaNEFBQUlBQkpSRUZVRXhFUkVaRmJxYTJ0UlVWRkJTb3JLMUZSVVNGTVYxVlZRYS9YZDNpNVhsNWVVQ2dVVUNxVlVDcVZVQ2dVd21zL1B6K21aU1lpSWlJaUlpSWlvaDZCZDdtSWlJaUlxTXMxTkRRSWdkMldRRy9MdEVhajZkQXlaVEtaRU5BMUR1NjIvTi9EdzhQQlcwRkVSRVJFUkVSRVJPUitSR3ExMnVEcVNqaUNBVUJxWlRiMmw2ZmhkSFUreWpXMWFOUjE3T1loRVJFUkVSRVJrVHZ3a3NnUUtQTkZQMFVreGdRbVlhQi9MRGpTT0JFUkVSRVJFYlduUndTQUN4b3I4V0htZHB5dXpuTjFWWWlJaUlpSWlJaWNwcDhpQ3ZNU3BpREN5OS9WVlNFaUlpSWlJaUkzMWUwRHdLZXI4L0JHMmtiVWFWV3VyZ29SRVJFUkVSR1IwOG1sbm5naWFRYjZLYUpjWFJVaUlpSWlJaUp5UTJKWFY2QXpDaG9yR2Z3bElpSWlJaUtpUzBxZFZvVTMwamFpb0xIUzFWVWhJaUlpSWlJaU45UnRBOEFHQUI5bWJtZndsNGlJaUlpSWlDNDVkVm9WUHN6Y2ptNmQwb3VJaUlpSWlJaWNvdHNHZ0ZNcnN6bm1MeEVSRVJFUkVWMnlUbGZuSWJVeTI5WFZJQ0lpSWlJaUlqZlRiUVBBKzh2VFhGMEZJaUlpSWlJaUlwZmFYNTd1NmlvUUVSRVJFUkdSbSttMkFlRFQxZm11cmdJUkVSRVJFUkdSU3pFekZoRVJFUkVSRWJYV2JRUEE1WnBhVjFlQmlJaUlpSWlJeUtYNGIyTWlJaUlpSWlKcXJkc0dnQnQxR2xkWGdZaUlpSWlJaU1pbCtHOWpJaUlpSWlJaWFxM2JCb0NKaUlpSWlJaUlpSWlJaUlpSWlNZ1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EVBOEJFUkVSRVJFUkVSRVJFUkVSRVJEMkUxTlVWSUNJaUlpSWlJZ0lBZnc4NTVGSlA1TldYMjFUZVV5ekRUWEZqQUFDL2w1ekZ1ZG9pWjFhUGlJaUlpSWlJcUZ0Z0FKaUlpTHBFcEhjQWhnYjBRb2luQW5yb1VkaFFpVjhLajd1NldrUkVSQzRUNlIyQVVVR0orQ0gzVDZjc1h5bnpRWmlYRXVIZS9xaFMxK05ZWlpaVDF1TklWNGNQd3ExeGw2TlVWWU4vbmRtRTA5VjU3WmIzbEVoeGZmUW9BRUJlZlRrRHdFUkVSRVJFUkVSZ0FKaUlpRHBnL2JqRnd2U1RSMWNqcmFhZ3piSmVFaG5tSlY2RjhhRXBFTFg2akFGZ0lxS2VaMVJRYjh4THZCcDZneDRmcFArQ3Z5ck9kM3FaU1g0UmVIM0k3Y0xyMlh2ZjZ2UXlYVzFNY0JJZVRaNE9EN0VVTlpvRzdDZzZZYkZja0ljdnBHSUpwR0lKWkNJSlpHSXBQTVZTK0VnOUlaZDR3a2ZxQ1IrcEI1UXlId1I0eUtHVXlSSGdJVWVnaHkrOEpESmhPZmtORlhqbzBDY215eDRkMUFjK1VrK25icWV4ZXEwS0I4clMyeTB6TXJBM2dLYmdkWFo5YVZkVWk0aUlpSWlJaUtqSFlRQ1lpTWpGN2s2WWlKbFJJMkFBOFBMSjczRzRQTk9zakFoQWYyVU14b1lrbzQ5Zk9FSTlsWkEzMzdCVjZUU28wTlFodDc0Y0o2cXlzYjB3RlkwNlRWZHVRcHNrSWpHVzlMOEIvWlhSVGwrWGNWQzZOUU9hYmpxWHFtcHd0aVlmdTRwTzRFeDF2dFByUk4wUDJ4RjFKKzU2YlhnZzhTb0VlTWdCQVBPVHBtTHV3USs3WkwydUV1YWx4TnRENzRKYzZva1RWVGw0TWZVYjZBeDZxL05sMUJSQ285ZkJReXpGZlltVGtWNVRhREhndWVxeWVRNnBaNlIzQUpMOElrd2UycnFqMXpoRWVRYzZaUG0yeUdzb2J6Y0E3TzhoUjIrL2NBREFIMlVacU5PcXVxcHFSRVJFUkVSRVJEMEtBOEJFUkM1MFZmZ2d6SXdhQVFCWW4zUFFZdkEzeVM4Q0R5Uk9RWUp2bU1WbE5QWDg4VVNVZHlBdUMwckVtYXA4Wk5RV09yWGV0cG9TUGxBSS91b05CcXpKMm9mZFJTZFJwMU9oajE5RWw5VkRCRUF1OVlSYzZvazRlVEN1RGgrRS9hVnArRS82VnQ1Y2RuTWVZaWxFRUVHbGQvMUREV3hINUU3Yytkb2dOc3IzMERyelEwOVUxRmlGOTlLMjRLbVU2ekJBR1lNSCsxeUY5OU8yV3AydlJGV05sZWUyWTFIeXRmQVV5L0NQdm4vRDRxTmZRYVBYV3AzWEFBTWFkUm8wNmpSbzBLblJxRk9qUWFkQnJiWVIxWnA2VkxYOHFaditYNjFwUUtXbUh0V2Fla2Rzc3RPTUNFd1Eyc3l1NHBNQTJuOHdwN1VGU2RkZ1FkSTFWc3MxNmpTNDlmZmxIYWtpRVJFUkVSRVJVYmZBQURBUmtZdEUrd1JoYnU4ckFRQzU5V1g0WDlidlptVXVEMG5HbzhuVElSVkpoUGN1MUpXZ3FMRUtWWnA2ZUlsbENQTDBSUzk1YUplbWNMVFZoTkFVWVhwUDhTbDhsM05RZUoxYW1lMjA5ZjVlbW9ZcWRaM3dXaXFXSXNUVEQzMFZVVUk2ekRIQlNRanc4TVh6cWV1ZzBldWNWaGZxbUNuaEF6RXlNQkZEQXVMdzNQRjE3YVlaZHhhMkkzSlg3bjV0K0Noak94NUluQUlkRFBnd2ZWdVhyOThWRHBabDROZmkweGdmMmcrVHd3YmlXRVVXOXBhY3NUcmZyOFduTVRxb0Q4WUVKeUZXSG96LzZ6VWVxODd0dEZqMnU1eUQySlIzR0kxNmpWTjZjenN6cmJhdFFkekxnNU1CQU9YcVdoeHhRT3B3SWlJaUlpSWlva3NWQThCRVJDNGdBckF3YVJvOHhFMm40UTh6dGtGck1BMGVSZmtFWW1IU05PRUcvLzdTTkt6Tit0MWlla2l4U0lUQi9uRzRMbnFVMCt0dWoxaWZZR0g2a0lYZXpjNnlJZmRQaXdGREg0a0g3dW8xQVZNakJnTUEraW9pTVNOeU9MN1AvYVBMNmthMmVhalBWRmRYZ2UySTNGSjN1RFljS0V1M09zNXJUL1JKNWk2TUNPb05INGtINWlWZWhlT1YyYWl5b2NmdHlvenRHT2dmQzErcEY2WkhEc09oOGt3Y3JiaGdWcTVXMjRoS04rL0IyeG5Cbm40WUhCQUhBUGk1NENqMEJnTUE0T0hEbjdZN24xemlLWXdQL2RXRnZUYTFQVVB6c29tSWlJaUlpSWg2S2dhQWlZaGM0TXF3QVVoc0h1UHVyNHJ6T0ZtVmExWm1kdlJJeUpvRHhJZkxNL0hHNlIvYlhKN2VZTUNSaWdzNFVuRUJZcEg3Sk55VUcvVThLMWZYdXJBbVRlcDFhbnlZc1EzK0huSmNGcFFJQUxnNllqQURkMlFYdGlOeXBaNXdiZWlwcWpYMStESDNFRzZKR3dzZnFTZHVqNzhDSDZUL1luVytTazA5UGoyM0M0OGtUNE1JVGIxZ0xRV0FlN29yd3daQUJCRTBlaDIyRmh3WDNzK3JMMjkzUG9YTVc1aXVVTmRaTFU5RVJFUkVSRVIwS1JDN3VnSkVSSmNhaVVpTW0rUEdDcSsvenQ1dnNkeGcvM2hoZW12Qk1adVhyM2ZUWGkxNmc5N1ZWUkQ4WUJTb0MvTlNJc0JEN3NMYVVIZkZka1N1ME5PdURUM054cnhEUW5ybXlXRURFZWFsdEdtK1hjVW5jYmc4RS8vTjNJMFAwcTJQSDl6VGlOQVVBQWFBZlNWbjNINnNZaUlpSWlJaUlpSjN4eDdBUkVSZGJFeHdFa0k4RlFDQXpOcGluSzNPdDFqTzM4TkhtRzdVTzM2c3YwdlpoYm9TazlmK01qa3FqTVo2SmJJRjJ4RzVBcThON3ExZXA4YWU0bE9ZR2pFWVlwRUlNNktHdHptbWIyc3ZuL3dlN1lYcEZUSnZSUGtFZHJodStmWGw3UzYvTlYrcEYveGtYbmF2cDZDaDB1NTVoZ1VtQ01IeVk1VlpacDlmR1RZQUM1S3VzYnFjQlVuWHRGdHU0VitmSWJ2T1BGMTZSOG5FVXVnTmV1amM2Q0UzSWlJaUlpSWlJb0FCWUJQcnh5MFdwcDg4dWhwcE5RV1FpaVM0SWlRWkUwSlRFTzBUQkg4UEg5UnJWY2l0TDhmQnNneHNMVGdHbFpXYmI1YVdlMFZJWDh5TUdvNTRlU2hrWWduV1pmK090Vm0vVzV6ZlV5ekRGU0hKR0JIVUc3M2tvUWowa0VNaWtxQmVwMEpCUXdWT1Z1VmlSOUVKNU5hWDJiVzlFcEVZbzRQN1lIUlFIL1QyRFVlUXB5K2tSc3M5WHBtTnJRWEhVS0txYm5NWlNwa1Bwa1lNeHZEQUJFUjdCOEpMNG9FR25ScDVEZVU0Vkg0T1d3dU9XMzJDWHlhV1lrSm9QNHdPNm9ONDMxQW9tOU80VmFycmtWVlhncjhxem1OYllTbzBlcTFENSsyb3poNVBWKzR6WjdWeFk0NXNyNWJxcTVUNTRHOVJ3ekFxTUJFUjN2NHdBQ2hwck1haDhreXN6LzNENmxoN2ptZ3puVDJHazV0N3VBREFudUtUYlphcjE2cWdrRFhkNkIrZ2pFRnFaWGE3MjJZUFI3VER0aGdmTjJNdDQvTzFtTDMzclE0dDN4RmFkNFN6ZHVQV2tmc3IzTXNmVThJSFlraEFQRUk4RmZDV2VLQlNVNGYwbWtKc0x6eU9JeFVYa09RWFliSy9MTzByUzkrUHR0aXlQR2RzczczZk4xdmJqcTNiNEd5dWFFYzgvM2Z2ODc4ak9QcmE0SXkyWWMvNUNRQkN2WlM0S253Z2hnYjBRcWluQWw3Q2ViRUEyd3BUTzV3T3ViUEhxNk8vK1hZVm54VEdDSjhRbW9ML1p1NjJLVUJvTFRnN08zb1VabmRpUE9kYmYxOHU5RTYyeGF6b0ViZ3haclRkNituSStia2o2M0cxRzJJdXc2MXhsME9qMStFLzZWdXhyK1NNcTZ0RVJFUkVSRVJFSkdBQXVCMFIzdjVZM0hjbUVueERUZDVYeUh5UW92UkJpaklhTTZOSDRMV1RQeUNqdHREbTVkNFlNeHEzeDE5aFU5bHhJWDF4VDhLVkpyMDlXdmhLdmRESEx3SjkvQ0l3SzNvRXRoWWN3NmVadTIwS2R2Wlh4dUNoUGxNUjRlM2Y3bksxQmwyYmdjd3A0UU54VDhJa2VFczhUTjZYU3oyUjVCZUJKTDhJWEJjMUV1K2wvNHdEcGVsdDFtTmg4alNoTjZTeFlFOC9CSHY2WVhoZ0FvNVVuRGZyVGRDWmVSM0pudVBwNm4zV21xUGJ1TFBhYTR1Qi9yRjR2TzhNK0JtTjlRWUFVVDZCaVBJSnhLU3dGTHlRK28xWnI3d1dqdGgzblQyR2ZqSnZEUFNQRlY0ZkxNdG9jM3RQVnVWaVRIQVNBT0M2NkpFNFVaWGprQ0N3STlwaGR4ZmpFeVJNNncwR0ZLdXEyaXpycVAwbEFuQnozRmpjRUhNWnBDS0p5V2NobmdxRWVDb3dOamdKV3d1T1lWYzdEd1owQlhjN1Y3bXJybTVIUFA5MzcvTy9vempyMnREQ1diOS8yM0pEekdXNE9YYU1NSzV4aTR2bnhlUU9uUmVkY2J4cy9jMlhWbDJBU25VZC9EM2s4SlY2WVpCL0xJNWNnbVA2Mm1xQU1nWjlGWkUybDU5L2FKVmR5NC8xQ2NaVEtkZlpXNjEyS1dVK3VEMStIRVFBSkJJeDd1czltUUZnSWlJaUlpSWljaXNNQUxmQjMwT09KMUptSWNqREY0MDZEVTVWNTZKTVZRTXZpUWY2S2lLRkc0aEJIcjc0NTZDYjhPVFIxY2l4b1VkTGdtOFlib3UvSEhxREFjY3FzMUNpcWthb3A4SmlyNEJiNHNiaTV0aUw0NFFhWUVCNlRTSHlHc3FoMCtzUjdPbUh2b29vZUVsa0VFR0VheUtHSU5vbkNQODg4UzAwZWwyYmRaZ1ltb0lGU2RNZ0ZvbUU5L0liS25DdXRnaU5PaldVTWptU0ZSRlF5c3h2NHJhNE9YWXNiakVhdzdSU1hZZVRWYm1vMDZrUTZDRkhmMlVNdkNVZThKRjY0b2wrTS9IS3lSOXdxUHljeVRJU2ZjUHh3b0FiSVJNM0JVSlVlZzFTSzdOUnBxcUZsMFNHU084QUpQaUdRU0l5SDZxNk0vTTZrajNIMDlYN3JEVkh0M0ZudGRjVzhmSVEzTk43RWp6Rk1tVFdGdUY4WFFsa0lna0crTWNnME1NWFFOUE42U2Y2emNMQ3Z6NHpDeXc0WXQ4NTRoZ09VTVlJNnlocXJFSlJZOXNCb3gvekRtRjBjQkpFQUR6RVVydzRZQTQyNVIvR3V1ejlxTmVxck80eloyMkROVnZ5andqVDB5S0hDdE8vbDZhaHlrM1M0MDRPdjlnTCsyUlZUcHM5b2h5NXZ4NUttb3JKWVFPRjF4cTlGaWVyY2xHaXFvR25XSW8rZmhHSThQYkgxSWpCQ1BMMGRkQ1cycytWNTZydTBIYU1kV1U3NHZtLys1Ly9IY1VaMTRZV3p2cjkyNWI3RTZkZ1dzUVE0YlZHcjhPcDZsd1VOMWJEVXl4RnNpSVNZVjVLdTgrTHpqaGU5dnptTThDQUUxVTV1Q0trTHdCZ2tIK2NTUUI0YkhBU0h1ODMwK0o2V3ZlZTlaTEloT2xQTW5kaVU5NWZWcmZmMkx2RC9vNDRlVER5NnN2dDZ2M2IybzM3L3RYdTU3ZkVqZTF3TDk0YlkrMmJ6OTZIaHVRUys5TllXNk16NktFMzZJWHpodFpnL1Z4R1JFUkVSRVJFMUpVWUFHN0RnNGxYd2Q5RGpoL3pEbU5kMW0rbzE2bUZ6MFFBSm9VTndMekVLWkNKcGZDV2VHQmg4blE4ZnVSTHE2bmJyb3NlaVJwTkEvNTU0anVjcXkwUzNtOTkwM0ZpYUlySnpkVEQ1Wm40K053T3MyQ1J0OFFETjhXT3dYWFJJd0UwQlpmK3I5ZUVOc2NhNjZlSXdzTkoxd2pCMyt5NlVxekkySVl6MVhrbTVjUWlFVVlISmNIYjZLWlRpN0hCeWNKTk5aMUJqOC9QNzhIbS9DTW1OOERrVWsvTTczTTF4Z1luUXdRUkhrNmFpZ2YvWElVR28vMTRSL3c0NFdac1JrMGhYajc1UFNwYnBlSHprM25qcXZCQlVPdE1iK1oyWmw1SHN2VjR1c00rYTgyUmJkeFo3ZFhZM3hNbVFxdlg0L1ZUMzVyY1JKV0pKWGdnOFNvaHJYS0V0ei9HaGZURnpxSVRKdk4zZHQ4NTZoZ20rMTNzNFpKdUpTWG1tZXA4ckxtd0Y3Zkhqd1BROUwyY0dUVUNFMFA3WTMzdUgvaTU0S2hkTjNNZHRRM1dyRHkzUTVnMkR1SnR5UDNUYWhyUXJqQW1PRWxJelFrQTMrVWN0RmpPa2Z2cnF2Q0JKc0hmblVVbjhOL00zYWpWTnByVjdhRStVekVpc0hlbnQ3TWpYSDJ1Y3ZlMlk2eXIyeEhQLzkzLy9POG9qcjQyR0hQVzcxOUxKb1gxTnduKy9scDhHcDlrN2tTMXBzRmtuWmVIOU1XRGZhNjIrYnpvck9ObDYyKytGaTNwb2dHZ3J5TEtwcnBiSXBkZURGNjJ0TTgrZmhISXJDMnltbFo2ZUdBQzR1VEJBSUN0aGNjNlhBZkFlb3I3amhvZW1JREIvbkZPV2JZejFXb2I4Zkc1SGJnemZqelVlaTArU1AvRjFWVWlJaUlpSWlJaU1zRUFjQnY4UGVSWWZXRWZ2czA1WVBhWkFVMDM3eHQxR2p6ZWJ3WUFvTGR2R0lZRXhGdE43eGJtcGNUU1ZqZU9BTk9iS3Q0U0Q5eWRNRWw0ZmFBc0hXK2UvaEg2MW9NTkFtalFxZkg1K1QxUTZUWENEZGhwRVVPeEtlOHZGRGFhUGgwdkZvbndVTkpVNFViVnVkb2lQSDk4bmNuTnZSWjZnd0cvbDU0MWU5OVRMTU45dlNjTHI5ODUreE4rS3pFdlY2ZFY0VjluZmtMVTBDREV5WU9obFBsZ1lsaC9rOTVkZlpVWEEySC95L3JON0dZc0FOUm9HdkM5aFp2cW5ablhrV3c1bnU2eXoxcHpWQnQzVm50dHpVdmlnZWVQcjhPSnFoeVQ5elY2SFQ1TTM0YUJ5aGlFZWlrQkFKY0ZKWm9GQURxejd4eDVER09iYjhRQ1FIWjlhYnZiREFEZjVoeEVoYm9PYzN0UEZub0JLV1RlK0w5ZUV6QTdlaVRXNS82SkxmbEhyWTdUNmNodDZJNDh4RkxFK0FSaFN2aEFUSTBZREJHYUhvTDVPbnMvamxWbW1aVjM1UDd5RUV0eFoveDQ0ZldPb2hONFArMW5pL1hjWDVxR0NuVXRYaDUwcTBtV2hxN2dydWNxZCtMS2RzVHpmL2MvL3p1U282NE5yVG5yOTI5ck1yRVVmKzgxUVhpOXAvZ1VscC9kYkJaSU5nRFlWM0lHcGFvYUxCdDBzOVVlN3M0OFhyYjg1ak5tM0RQYU9GMDhBR1RVRnVHRDlLM0M2K0dCdlhGWlVLTEY1Y2dsbnNKMHZVNk5vUUc5OEd6LzJUaGJuWSszejJ4Q3Viclc0bnhpa1VpNDl0UnFHODIrRis1QUpwWmdidThyQVRSbFVlaXZqTEZwdnJiR2krOXFXd3VPWVd0QjV3THJSRVJFUkVSRVJNN2kzUHk0M1ZoMlhTbStzM0R6eTlqdnBXZHhwanBmZUQwMk9ObnFjdE5yQ3ZCWHhmbDJ5NHdQN1FkRjh4aDNEVG8xL3BPMjFlTE5WR1BmWkI5QXFhb0dRTk1ObjBsaC9jM0tqQXBNUkpSM0lJQ21tMVZ2bmQ1b01mamJmdDM2Q3VQNy9WbCt6dUpOdFJZNmd4Ni9HUFUyR0JtWTBHWlpEMG5IbjBYb3pMeWRaZHZ4ZEw5OUJqaXVqVHVydmJiMlo5azVzNXYvTGJRR0hYNHRPUzI4anBlSHRMc3NlL2VkSTQ5aFdIT1FBZ0NLRzZ0dFd2K09vaE40NVBCL3NiODB6ZVI5aGN3SC85ZHJBdDRmY1k4d0htUlhiRU4zOFBxUTI3RiszR0xoYjkzbGorS3RvWGZpbW9naEVFR0VhazA5L24xMkMvNlg5WnZGK1IyNXY4YUY5QlBHTGEzWHF2Q3BsUjZQWjZyenNhZjRsRTNiNlVqdWVxNXlKWGRxUjhaNC9yK29PNTMvSGMwUjE0YlduUFg3dDdWeElYMmhhQjVxcEY2bnhzcHpPOXJ0Ulh5bU9nKzdiUmdEMkpuSHk1YmZmTWFNZThITHBaN3dOZXJKVzl4WWhXMkZxY0xmdVhiR1VwWkxMd2FBSzlTMUdPUWZDNGxJakJSbE5ONFpkaGNHQjFqdVBmdTN5R0ZDNzkvdmMvNUFYU2ZUZ3p2RDdPaFJDUGZ5aHdFR2ZKcTV5OVhWSVNJaUlpSWlJdXBSdXU5ZFdTZmJWWHpTcG5SMkI4clMwRmZSMUxNa1NSRmh0ZndmWmRiSGd4dGhkQU5xYjhrWnN4U2hsdWdNZXV3dE9ZM1owYU1BQUFQOVk4MXVTSThPN2lOTTd5OU5zOXJqeHBLUlJyMFRiT2xKWU56N0liYlZUZG4wbWtJTWFIN1MvNDc0Y2NpdEwwZXVqZVBJZFdaZVI3TGxlTHJMUG12TlVXM2NXZTIxdFQvSzB0djlQTE8yV0poV1dCaS91alA3enBISDBIaHM3V29MdmREYVVxS3F4aHVuZjBTaWJ6aHVpUnVMNFViN1BkalREMC8wbTRrZFJhbFlrYjdOWW04a1IyNURkNlkxNlBCWjVoN3NLRXB0TjBXcUkvZlhFS09iODcrVm5yWHB3WnRENWVkc0NvdzVrcnVlcTl5Uks5b1J6Lzl0Nnk3bmYyZm83TFdoTldmOS9tMXRTRUM4TVAxYnlWbWJ4aTQrVkpacGtrcmZFbWNlTDF0Kzh4bXJNVXBsRFRTbEdiZmxPOUthOFVNTkphb2FmSDUrRDNMcnkvRkE0aFFvWkQ1NFljQ04rRHA3UDlabDdZZWgrZWpGeVlOeFIzT0s4SUtHU3Z5VWI5KzR3VjJsNVJ5eXMraUV5ZmZZbWp2MnYyZlhlbnJKUTdGMDBNMTJ6VU5FUkVSRVJFVFUzVEVBM0lZTGRTVTJsY3V1dTNqaktOREQxM3I1ZXV2TGpaZUhDdE9ucW5KdHFnY0FrNVIwVWQ0QlpwLzM4YnQ0Zys1b2hYbXFTbHNrR05YdHlYNno3SnJYdjlWTjJhK3o5NlAvd0dpSUlFS1VkeUNXRC9zN2ZpczlpODM1Ujh6R0pHNnRNL002a2kzSDAxMzJXV3VPYXVQT2FxK3R0UjVQc2pYallLcVhoYkdyTzdQdkhIa01qZXVtMHRzL1BuVkdiU0dXbmZ3ZWliN2h1QzMrY2d3TjZDVjhOamxzSVB5azNuanQxQTltTi9BZHVRM2R3ZStsYWFoUzEwRXNFaVBNUzRtQnpUMm1wQ0lKWmtlUHhPbnEzSFp2Tmp0eWYvWDJEUmVtalh2TnRhZXRsSjdPNUs3bktsZHlwM2JFODMvYnVzdjUzNWs2ZW0xb3pWbS9mMXRMOUEwVHBrOVgyOVoyS2pSMVZzczQ4M2paOHB2UFdPdUhRN3pFNW0zVEZvbCtUZGVRQnAwYUpjM2ZoUjFGcWNpcUw4RlQvV1loeU5NUE44ZU9SWkpmSk40NSt4TkVhTnAybVZnS0F3eDRMMjBMMUIzNHZkRVZkaFdmUXFpWEVwOWw3ckZyUG50N00zZDBUR3dpSWlJaUlpS2k3b3dCNERiWTBoTUJBQnFOZW5KNVN6eXNscS9SV0gveXZ5VjFIV0JmRUtCS2ZmRUdxTndvelZ5TFlFOC9ZYnBFMWY3TjFMYnJKdS9RZkFETXhtMUxyY3pHeXlmWFkzNmZxeEhvNFF1eFNJUnhJWDB4THFRdmN1dkxzS1hnS0xZVnBrSmo0YVpWWitaMUpOdU9wM3ZzczlZYzFjYWQxVjViczNielVxUFh0ZnQ1Wi9hZEk0K2hNWU9WVktudHlhZ3R4RDlQZklmQi9uRjRPT2thNGZzOUtpZ1IweUtIWW5PcmNReWR0UTN1YWtQdW4waXJLUkJlaDNncThJKytmME95SWhKQm5uNTRjY0FjL09QSWx5aFJXVTdEN2NqOXBXeE9rUXNBWmMycGI2Mnhsa2JYR2R6MVhPVks3dFNPZVA1dlczYzgvenVMdmRlRzFwejErN2MxNDJ3WXRwNFhiYmxtT3ZONDJmS2J6NWloVmJpOW8rTzZKelkvUkhTK3R0aGtpUmsxaFZoODlDczhuWElka3Z3aU1EUWdIbThQdlJOVm1ucEVORDlZOFUzMkFaeDI0NGR1ZmlzNWcwcDFYWWQ2UmhNUkVSRVJFUkZSK3hnQTdpUXZvNXRlRFRhazliUWwvWjd4RFNoSEJnRmtZb2xkOWJCRWhJczNydzZVcHFPaWs3M1VEcGRuWXY2Zm4yQnF4Q0JNaXh5S2NDOS9BRUMwVHhEdTZ6MFpzNk5INGQ5cFc1QmFtZTNRZVIzRmx2M29UdnVzSTZ5MWNXZTFWMmZvNkw1ejVERlU2Ylh3YWQ2bm5oWjZxdG5yV0dVV0ZoLzVFcThOdVUzWW50blJvOHh1OGp1NkhYWTNKYXBxL1BQa2QzaGp5TzJJOGc2RW44d2JqeVpQeDVMamF5MzJpSFBrL2pJK3p1N2FDd3ZvL3VlcXJ1REtkZ1R3L044WjduRCs3MHEyWGhzNnl0N2Z2NjBabnhldEJmRHQ0Y3pqWmU5djU5YlgrRWE5L2IxUVF6d1ZpSkVIQVFCU3E4eS8xNVhxT2l3NXZoWVA5cmthazBMN0k4UlRnUkJQQllDbTRWN1dXa212Ym84Z293ZEpMZW5JZ3dEVm1nYXpNYXh0c1g3Y1lydm5JU0lpSWlJaUlyclVNQURjQmx1ZjBnLzNVZ3JUVlhhTTU5bWVXazBqL0pwN2pBWFkwWk5CYWRRVHAxSnRuaWF2UWFjUkFrL0tEcVlsck5OZXJOc3ZoY2R4cE9KOGg1WmpUS1hYNE1lOHc5aVlkeGo5bFRHWUZqa0VZNEtUSUlJSXdaNStlR0hBalZoeWZKM0ZOSTJkbWJlcnVOcythK0dvTnU2czl1b3NIZGwzamp5R2RkcEc0WHZvYTBQUE4xdFVhZXF4NnR4T0xPbC9QWUNtM3Y1aFhrcVR0S25PYUlmZFRiMVdoWGZQYk1ZYlEyK0hDQ0trS0tOeGRjUmdiQzA0WmxiV2tmdXJRYWNXanJXdHgxd3U5YlJheGdBSW9RNnAwUU0rbHNpc2ZBNjQ3N25LM2JpcUhiWGcrYi9qWEgzKzcycTJYQnRhNjZyZnY4Ym5SWVZSbG9UMjJOSmIzSjJPVit2emZaMmRQWWdCNE9xSVFVSlErMUI1cHNVeUdyME82N0oreDRpQUJHSGJnYVlIenFSaWljTUM3S3RHUGVDUTVSQVJFUkVSRVJGUjEraCtlVDI3U0tCSCswKzV0K2luakJhbU0yb0tIYkx1blBxTDQ2cjFWVVRhUEY5dm8vSFV6dGVaajBtWTMxQXVUQ2Nyb2pwVXQ0TEdTbUU2VGg3Y29XVzB4UURnUkZVTzNqeTlFWXVQZkluUzVwU0FFcEVZdDhWZDdyUjVuYzFkOTVtajJyaXoycXV6MmJQdkhIa01pNDF1dkljMjk5SnhoSk5WT1NhdmZTU21BVVJudHNQdUpLTzJFRnZ5andxdjc0b2ZiekZscUNQM1Y1bnFZZyswWHI2aDdaUzhLRTRlWXJXTXltaE1RNFcwL1FCS2lBMXR6VjNQVmU3SUZlMm9OWjcvTzg1VjUzOVhzSFp0YUsycmZ2K1dHcVY5VGpCcUQrM3BaY041MFoyT1Y1aFJrRnl0MTZMU3prQzVSQ1RHbFdFREFBQjVEZVZ0N3VmaGdRbDRhK2lkSnNGZkFKZ1ltb0psZzI2eDYrR003dUtPL2UvWjlmZmM4WFd1cmpJUkVSRVJFUkZSbDJNQXVBMlhCU1ZhTGFPUStaaVVPMWFSNVpCMUg2bTRJRXhQQ0UyQmx3MXBZaVVpTWE0STZTdTgvclBzbkZtWjQwYjFteGphRDU1aSs5UFBucXJLRmFiSEdhM1AwVEpyaS9INStUM0M2eVJGUkpmTTZ3enV1czhjMWNhZDFWNjdrclY5NThoam1GdC84VUdNU0ovQVRpM0xXT3Z2YytzZVdWM1ZEcnVETlZuN1VOMjhmM3lrbnJnM1laSlpHVWZ1cjdNMStjTDBGVFlzUzRTbTc1STFGVVk5SjN2N3RSOUFHUjZZWUhWNTducXVBdHh6SE9xdWJrZnQ0Zm0vNDdyeS9POEsxcTROclhYVjc5K3oxUmZQaStORCs1bWticlpFQkJFbWhmVzN1bHgzT2w2UnplUHdBa0IrUTRYZDg4K0lHbzVBRDE4QXdFOFdVbmY3U0R3d3Y4OVVMT2wvdmREYmVGdGhLcDQrdGtib1daL2tGNEczaHQ2SlBuNmQveTE4NisvTDIvMWJuL3RIcDlkaHF6cXR5cTYvUnAzOTZiZUppSWlJaUlpSXVqdjN1NlBxSnNhRjlzVkEvOWcyUHhjQmVDQnhNanpFVFZtMHF6WDEyRmQ2MWlIcjNsR1VDazN6T0pHK1VpODhtSGkxbGR0aXdKelkwVUlQcjJwTlBYNHRPVzFXWm50UnFqQkduMExtZ3djU3AxaGRibXQ3aWs4SjB3bStZWmdXTWNTbStXSjhnc3plazRuYnowQmVwMjA3VlY1bjV1MXE3ckxQV25OVUczZFdlM1cwenV3N1J4NUQ0MkJnSDcvd2R1ZS9LWGFNellHdmNhRVhiM1FYTkZTaXZOVzRoNDdjaHU2dVRxdkNGK2QvRlY1ZkVkSVhRd0xpVGNvNGNuLzlYbkxXNVBNRVBYZWZBQUFnQUVsRVFWUnJJNGUxdTR4WjBTTVJiME5QdC9OMVJjTDB1SkIra0lvc3AzbE84QTNGbU9Ba3E4dHp0M09WOFEzN0VDL0g5WlozbEs1dVJ6ei9kNXk3blA4ZHhaSFhCa3ZsdStMMzcyOUc4NFI3K2VPR21GSHRscDhUT3hyUk51eFRkenBleGtGWGU5UGNSL3NFQ2IzUnk5VzEyRjZZS256VzhwRFF2MGZjZzZ2Q0J3Sm9TZ1A5OGJrZCtDQjlLODVVNStPSm82dVJYVjhLQUFqMDhNV3lRVGRqckEzWGdkYXFOUFhJYXloSFhrTTVHbldhZHYvSzFiVkNXU0lpSWlJaUlpSnlQUWFBMnlDQ0NNK2t6TWFFMEJTem01bStVaTg4bW53dHhnWW5DKzk5Y2Y1WDRTWm9aMVdvNjdBMmU3L3dlbnhvUHp5VmNwM0ZGSjdlRWcvYzFXczhibzRkSzd5MzZ0eE9pMCs2RnpSVVlsUCtZZUgxcExEK2VDSmxsc1hsZWtsa21CRTFIRE9paHB1OGY2R3VCUHRLemdpdjcwdWNqTnZqcjRCMzg1aW14a1FBQnZySDR2a0JOK0wvZWswdysvejk0WGRqVWxoL2l6ZG12U1VlbUIxOThXYmdtYXA4azg4N00yOVhjNWQ5WnI0dXg3UnhaN1ZYUit2TXZuUGtNVHhSZVRFZFo0eFBVTHZqY2Q4YWR6bmVHMzRQWmtRTnQ1aGVGbWpxVFRjMVlqRHVpcis0THVQdnVUTzJvU2ZZV1hRQ2FUVUZ3dXNIRXFjSUFRM0FzZnZyV0dXV3licnVTWmlFV2RFanpBSTRIbUlwYm8yN0hIZjFtb0E2cmNycU51d3ZUUmVtdzd5VW1KOTB0Vm43VHZBTnd6UE40MzlhNDI3bnFvTEdpejNtcG9ZUE5nbHd0eFhzN21wZDJZNTQvdTg0ZHpuL080b2pydzJ0ZGRYdjM5VEtiSlB2em0zeDQzQno3Rml6NzdhbldJWTdlNDNIclhHWG8xNm50cnBjZHpwZUE1UXh3dlNKVnFtNHJaa1ltaUswMS85bTdoYjI4ZENBZUx3NTlFNDhtandkUWMyOWd6TnJpN0Q0eUpmWWJOUkx1RVJWamFlUC9RL0hLcHQ2WjN1SXBWamNieWF1ajduTXJucHN5dnNMRHgvNkZBOGYrdFNoWlR0ci9iakZkdjI5T2ZRT3A5Umphc1JnZkRubVlheTZiQjZHQmZSeXlqcUlpSWlJaUlpSU9xcjlMaEdYc0IxRnFaZ2NOaENQSmsvSGJYR1g0MHgxUGxSNkRZSTlGUmlnakRhNWliaWpLQlU3aWs0NGRQM3JjdzRpMmp0UVNIYzNLaWdSSXdKN0k3Mm1BUGtORmRBYTlBajI5RU0vUlpSSnlzWC9aZjJHdlVZM3Zscjc0dnl2aVBFSnd0RG1teFNqZy9wZ1ZHQWlNbW9Ma2RkUURxMWVqMUJQQlpJVmtmQ1N5TEF1KzNlelpYeVVzUjN4OGhCRSt3UkJCQkZ1akJtTnYwVU94OW1hZkpTcXFnRUEvakk1K3ZoRlFORThIdG5oOGt5ejVZUjZLZkZJMGpUYzMzc0swbXNLVUtLcWhrYXZRNkNuTC9vcm91RWpiUnFuVG1mUVkwM1dQb2ZONndydXNNOWFjMlFiZDFaN2RhVE83anRISGNNU1ZUWFNhd3JReHk4Q0lvZ3dLcWczdGhuMTdHa3R3dHNmOXlSTXdqMEprNURYVUk3YytuSlVhK29oZ2doQm5yN280eGNocEg0RWdBT2w2U1pqa3pwakd4enB1dWlSd28zM0RibUg4Tm41M1U1ZFh3c0RtdmJIVzBQdmdBZ2loSHY1WTA3c2FLeStjUEhZTzNKL3ZYdDJNOTRjY2dma1VrK0lSU0w4dmRkRVhCYzFFaWVxY2xDdlU4TmZKa2QvWlRUa1VrODA2TlQ0K053T1BKbzh2ZDF0MkYrYWh1eTZVc1EyajNNNUtiUS9odmpISTdVeUd3MDZOYUo4QXRGZkdRMUFoSFZaditPV3VMSHRMcytSMit5SWM5V0IwblQwa2plTm1aeWlqTWI3SSs3Qmlhb2NpQUFNOG8vRGZYOThKSlM5Rk5vUnovOGQ1eTduZjBlMlUwZGVHNHgxNWU5ZjQvT2lDTUF0Y1dOeGJlUlFuS2pLUVkyMkVmNHlIL1JYeGtBdTlVUzlWb1dWTnB3WEFmZTQxc1hKZzRVeGdOVjZiYnZMOXhCTE1jZy9Ubmd0Rm9td051dDM5RmRHbzFSVmczMGxaNUNzaU1UOXZTZWJqSmRjcjFYaDY1ejkySlQzRjNRR3ZkbHk2N1VxTEQzeEhSNUptdGFjWmh1NEpYWU1EcGFsSTYrZXZYUTd5MWZxaGZ0NlQ0WkVKSVl2Z0llU3B1TGVneCs2dWxwRVJFUkVSRVJFQWdhQTIvQkx3WEhrTjFUaTlyZ3JFT3FsUkdqelRSeGpPb01lNjNQL3dKb0xqZzh3R2dDOGw3WUZ1ZlZsdURsdUxEekVVb2hGSWlRcklwR3NpRFFyWDYxcHdDZVpPL0ZyY2Z1cEZIVUdQVjQ1K1FQdTZqVWUxMFlPZzFna2dsZ2tRcEpmQkpJc2pBOW1xV2RPcmJZUnp4NWZpMGVTcGdualNucEpaQmhzZFBQS1dKMVdaWkxxejNnYlJjM3p0cFZ1c0V4ZGkvZlN0cGowRXVuc3ZLN2dEdnVzTlVlMmNXZTFWMGZxN0w1ejFERUVnSjFGSjRYVWtPTkRVOW9NQUZlcTYweDZkMFY1QnlMSzIvSzR3U3E5QnQvbi9JRnZjdzdBQUlQRk1vN2NCa2N4N2lHMXI0dUNRUzB5YTR1d3RlQVlybWxPRVRvN2VoUitMVDZOblBveUFJN2RYd1VORlhqbStQL3dUTXBzSVNqZzd5RTNHeE80VEZXRHQ4NXNGTkwxdDBkbjBPUDEweHZ3MHNDYkVPenBCd0FJOEpCamZHZy9reklmbjl1Tzg3WEZOZ1dBM2VsYzlXUGVJWXdKVGhMU1lZZDVLWVY5MTlxbDBJNTQvdTg0ZHpuL082cWRPdnJhWUt3cmYvOFdORlJneWZHMWVDcmxPdUc3N1Nmek5rdFpYOVJZaGJmUGJMSjUyQkozdU5hTkQ3bDRIdDVmbXRabVQzZHZpUWVlN1g5OTg4TTZUZTVOdUJJZm45dUJOMDcvaUlibVhzOUZEWlZDeGhDTlhvZnRSYWxZbS9XN01BNTVXM1FHUGQ0OSt4UEsxYldZR1RVQ2I1L1oxQ09DdjNmc2Y4K3U4cjNrb1ZnNjZHYUgxa0VpRWtOc2xNbEQ1aWFaS1lpSWlJaUlpSWhhTUFEY2p1OXpEdUpZeFFWTWp4eUsvc29ZQkhyNFFxWFhvRlJWZ3lNVjU3R3RNQlVGRFJYV0Y5UkJCZ0RmNS82Qm5jVW5NVGxzQUlZR3hDUEdKd2krVW0vb29VZVZ1aDRYNmtyd1ovazU3Q2srWlhNYVJhMUJoMDh6ZCtIbmdxTzRLbndRQnZySElzSTdBTjRTR1ZRNkxVcFUxVWlyeWNmZWtqTTRWcEZsY1JuVm1nWXNPL2s5Qmloak1ER3NQL29xSWhIaXFZQlVKRUdqWG9NS2RTMHUxSmJnU01VRjdDOUxRNzJGZEtZTERuK0tTYUg5TVVBWmcwanZBUGhJUGFFMzZGR3BhZDZ1c2d6c0tUNE50WVhVZ3AyWjExVmN2YzhzY1dRYmQxWjdkUlJIN0R0SEhFTUEyRlYwRXJmRlhRNC9tVGNHS0dNUTR4TWtCSXVNM2ZmSFNnd0ppTWNBWlF6aTVTR0k4UGFIUXVZREQ3RVVqVG8xS2pYMXlLb3J3YkhLTFB4ZW1vWWFUWVBWL2VDb2JYQUVzVWlFZm9vb0FFMHA2ak5xQzUyMnJyYXN2ckFQWTRPVG9aQjVReUlTWTE3aVZWaHlmSzBRSm5Iay9zcXVLOFhEaHo3RjVQQUJRbURUVitxRkdrMERDaHVyc0wvMExIWVduVVN0dHRIaUF6bVc1RGRVWU9GZm4rRnZrY053V1ZBaXdyMEQ0Q1dXb1VKZGk5U3FIR3pJL1JNWDZrcHNYcDZqdHRrUjM3ZEduUVpQSDF1RDJkR2pNQ1k0Q2VGZVNvaEZZbFNvNjVCYWxTMlV1MVRhRWMvL0hlY081MzlIdGxOblhCdU1kZVh2M3d0MUpWaHcrRk5NQ1IrRU1VRjlFQ3NQaHEvVUM5V2FCaFEwVk9DMzByUFlYWFFTOVRwMWw1L0hPa29tbG1CSzg5aThRRk52YjB0OHBWNTRmc0FOd2dOaEYrcEtFQzhQd2ZUSW9aQ0l4UGo4L0I3aHUxS3BxY2ZiWnpaaGRIQVNmc2o5QXhYcU9wdnJZd0R3K2ZrOTJGVjBVaGdYdUMxUlBwWWZKSEEzdGd5VFlNd1o1NXdxVFQzV1p2MkdtMkxIUUd2UVlWWG1Ub2V2ZzRpSWlJaUlpS2d6UkdxMTJucDNBRGQwMDRIbERsL20rbkdMaGVrbmo2NTJpNTZqUkk3RU51NCtqRk9CL2xwOEd1K2MvY25GTmVwNmliN2h3cmg4MytZY01FbWJlNmxMOG92QTYwTnVGMTdQM3Z1V0MydmozdGlPYk1QenYydTVjenRsMjNDc2F5T0hZVzd2S3dFQUI4clM4ZnFwRFdabEZESWZ2RFJ3anBEaFlGdmhjYXhJMzRZRnlkZGdVbWhUT3ZVS2RSMzJscHpCb2ZKektHaW9RS1c2SGxxRHp1NzZpQUJJUkJKSXhXSklSUkpJUkdJMDZqUlE2WnVDb3UrUHVLZk5IdVRPa05kUTN1WTR3UzF0OGQyem03R24rSlRKWjFlR0RjQ0NwR3NBMkg5Tk5QNytMZnpyTTJUWHRSOEl0NGVYUkFhZFFRK04zdjVqNDJoZmoxN282aW9RRVJFUkVSR1JHMkVQWUNJaUY5aVlkeGhUd2djaXlqc1E0MEw3NG9mY1AzRytydGpWMWVwU0Evd3Zwa1B0cXJGQXFlZGhPNkx1Z08zMDB1QXQ4Y0NjMk5FQUFJMWVpODh5ZDFzc2QzbElzaEQ4M1Z0eUJpdlNmNEVCd0gvU3RxSzRzUW8zeEZ5R0FBODVaa1lOeDh5bzRjSjhXb01PZW9PaCtVOFBQWnIvYnpCQUJ3UEVFRUVxRWtNaWxrQXFhZ3I0aWtYbXliTWYvZXN6WkRrd0NPb3N4ZzhuMlBLK0xaWVArN3N3N1loZ2NGZG5OQ0FpSWlJaUlpS3lGUVBBZE1tNHYvZmtEcys3OHR3T0I5YUVxR1ZjdnMxNGJmQnRrSWpFZUxEUFZYanEyQnFieG43dEtWckd3OHl1TDNWb2J4eTZ0TEFkVVhmQWRucHB1S3ZYZUdHczNrOHpkNk9vc2NwaXVlMkZxYmdoNWpMazFwZGgrZG5OUXJwNG5VR1B0Vm0vWTAveEtZd0w2WWZMZ2hJUjZSMElMNGtNQUNBVlNXRHpZTWh0eUtndGJEUDQ2OHhzRTUwSjJoSVJFUkVSRVJHUi9SZ0Fwa3ZHdE1paEhaNlhBV0J5aG95YVFueDJmamZ1VGJnU2Zmd2lNRHQ2Rkw3TE9lanFhblVKNC9Fdzk3RTNISFVRMnhGMUIyeW5sNGJCL25HWUdqRUVRTk54L3JuZ2FKdGxOWG90UGtqYmlqUFZlZEFaOUdhZkZ6UlU0dXZzL2ZnNmV6K0FwcDdGZnMxampJdEZvcWIvby9uL0lqRWtJaEZFRUVFa0VqWEhoeS8rVnlReWZnY29VZFU0YUl1ZDcrSERsbE5GTzBwUmcrVUFQUkVSRVJFUkVWRlB3QUF3RVpFTGJjcjdDK0ZlL3JnMmNoaHVpN3NDYVRVRlNLM01kblcxbkM1QkhnWWZxU2NBQmtTbzQ5aU9xRHRnTyszNWdqMzk4RmpmYXlFQ2NMSXFGLzlPMjJKMW5yOHF6dHU4L0FhZEdnMDZkU2RxMkxhWFVyK0ZWQ3gyeXJLTnpUKzBDZ0NnMVpzSHZGdmNzZjg5QUJmVEt1ZlZsenU5WGtSRVJFUkVSRVE5RlFQQWRNbHdabG83b3M1WWRXNG5WcDNiNmVwcWRLbU0ya0orSjZuVDJJNm9PMkE3N2ZsS1ZUWDR2d01mdUxvYUhWS2lxdTZTOVJRMFZGb3RVNmRWZFVGTmlJaUlpSWlJaUM0TnpuL2NtNGlJaUlpSWlJaUlpSWlJaUlpSXVnUUR3RVJFUkVSRVJFUkVSRVJFUkVSRVBZUklyVlliWEYySmpyanB3SEpYVjRHSWlJaUlpSWpJNWI0ZXZkRFZWU0FpSWlJaUlpSTN3aDdBUkVSRVJFUkVSRVJFUkVSRVJFUTlCQVBBUkVSRVJFUkVSRVJFUkVSRVJFUTlCQVBBUkVSRVJFUkVSRVJFUkVSRVJFUTlCQVBBUkVSRVJFUkVSRVJFUkVSRVJFUTlCQVBBUkVSRVJFUkVSRVJFUkVSRVJFUTlCQVBBUkVSRVJFUkVSRVJFUkVSRVJFUTlCQVBBUkVSRVJFUkVSRVJFUkVSRVJFUTlCQVBBUkVSRVJFUkVSRVJFUkVSRVJFUTlCQVBBUkVSRVJFUkVSRVJFUkVSRVJFUTlCQVBBUkVSRVJFUkVSRVJFUkVSRVJFUTlSTGNOQUh0SlpLNnVBaEVSRVJFUkVaRkw4ZC9HUkVSRVJFUkUxRnEzRFFBSHlueGRYUVVpSWlJaUlpSWlsK0svalltSWlJaUlpS2kxYmhzQTdxZUlkSFVWaUlpSWlJaUlpRnlxbnlMSzFWVWdJaUlpSWlJaU45TnRBOEJqQXBOY1hRVWlJaUlpSWlJaWx4b1QyTWZWVlNBaUlpSWlJaUkzMDIwRHdBUDlZL21rTXhFUkVSRVJFVjJ5VWhSUkdPZ2Y2K3BxRUJFUkVSRVJrWnZwdGdGZ0VZQjVDVk1nbDNxNnVpcEVSRVJFUkVSRVhjcFg2b1VIRXFaQTVPcUtFQkVSRVJFUmtkdnB0Z0ZnQUlqdzhzY1RTVE1ZQkNZaUlpSWlJcUpMaHEvVUM0OG4vUTBSWHY2dXJnb1JPVkZSVVJHcXFxcGNYUTBpSWlJaTZvWkVhclhhNE9wS2RGWkJZeVUrek55TzA5VjVycTRLRVJFUkVSRVJrZFAwVTBSaFhzSVVCbitKdXFHUFB2b0lwYVdsZVBiWlo2Mld6Y2pJd09MRml5R1R5ZkRCQng4Z0pDU2tDMnBJUkVSRVJEMkYxTlVWY0lRSUwzKzhtSElqVWl1enNiODhIYWVyODFDdXFVV2pUdVBxcWhFUkVSRVJFUkYxbUpkRWhrQ1pML29wb2pBbXNBOEcrc2N5N1hNUE1YMzZkTFAzeEdJeC9QejgwS2RQSDB5Yk5nMWp4b3h4UWMzSVdRNGZQb3pjM0Z5cjVmTHo4L0hDQ3k5QXJWYmp4aHR2UkhGeE1ZcUxpOXNzbjVDUUFHOXZiMGRXbFFnQTBOallpTWJHUnZqNzg2RWpJbmRrTUJnZ0V2R1hJWFVkdlY0UHNiaGJKeGErcFBTSUhzQkVSRVJFUFZWall5TXlNek9Sa1pHQnJLd3M2SFE2aStVa0VnbGlZbUlRSHgrUFhyMTZRYWxVZG5GTmlZaUl5QjR0QWVDZ29DQjRlSGdBQURRYURjckt5bUF3Tk4ycXVlYWFhL0RJSTQrNHJJNTAwZjMzMzkvdTV3RUJBWGo5OWRldExpTTNOeGViTjI5dXMweFdWaGFXTEZtQ3NySXltK3UyZlBseTlPblR4K2J5NUhyV2dqYVZsWlY0OTkxM2Njc3R0NkJ2Mzc1MkwvL3c0Y040K2VXWDhhOS8vUXRSVVZGNDVaVlhNR1RJRU15Y09kUG1ZSkZhcmNZOTk5eURmdjM2MmRSckhXaHF2NnRXcmNLaVJZc1FHQmhvdHJ3WFgzd1J0OTEyR3dZTUdHRDNOblhFa1NOSDhNVVhYK0NkZDk3cGt2V1I3Zkx6OC9IVlYxOWh3WUlGWmcrdzZQVjZxTlZxMU5mWG82NnVEdFhWMWFpb3FFQjVlVGtLQ3d0UlYxZUhSWXNXT2FWZTY5ZXZSMkppSWdZT0hHajJXVnBhR3I3NTVodk1taldyelRaY1gxOHZYTVBiSXBmTFRWNS8vZlhYK095enp5eGVHK3JxNmpCbnpoeHMzcnpaWkxyRkgzLzhnZFdyVjJQNTh1VzJiSjdEN2RxMUMwZVBIclg3ZUhSMlAxOUtkdXpZZ2MyYk4rT1ZWMTZCcCtmRm9WQzFXaTMwZW4yYjg4bGtNcFB6L2ZUcDAvSFJSeDhoSmliRzVuV1hsWlVoS0NqSTVMM0hIbnNNa1pHUldMeDRzVm41ckt3c1BQamdnMWk2ZENtR0R4OXU4M29BdEhtdnk1aEVJckZybWRSRGVnQVRFUkVSOVZSZVhsNUlTVWxCU2tvSzFHbzF6cDgvai9UMGRHUm5aME90Vmd2bGREb2RMbHk0Z0FzWExtRDM3dDN3OS9kSHIxNjlFQjhmaitqb2FQNVFKaUlpY2xPUFAvNDRCZzBhSkx5dXFhbkIyclZyc1g3OWV2ejg4ODlJU1VuQmxDbFRYRmhEQW1DMTUyNWpZMk9uMTNIbzBDRzgvdnJyME9sMGVPcXBwOUNyVjY4MnkzNzc3YmZZdG0wYlJvMGFoYmk0dUU2dm03cE9TVWtKbGl4WmdudnV1UWVYWFhZWkFLQzB0TlNrVEdscEtmNzQ0dytNR1RNR3djSEJKcCtKeFdLejRHcHJPcDBPalkyTjBPdjFrTWxrR0RseUpENysrR1BzMjdjUHp6MzNIQlFLaGRWNmVuaDRZTXFVS2ZqNjY2OXg3dHc1OU83ZDIrbzh0YlcxT0h6NHNNWHZnMDZudzlHalI4MnlIOVRXMWlJckt3djkrL2UzdW54N1ZWZFg0K3paczhMclBYdjJXSDFRQXdDZWZQSkpUSmd3UVhqZHVzNmVucDVJVEV6RXpUZmZqQkVqUmppdXdwZVkvZnYzUXl3V0M0R2t3c0pDekowNzEySlF5OXZiRy83Ky92RDM5NGRTcVVSNWVUa0NBd09GNEdsSEdRZFQ4L1B6c1dyVktqenl5Q05tZ1VtRHdZRDMzMzhmR1JrWjhQWDFiVE13T1gvKy9IWXpOc2psY256enpUZnQxcW04dkJ5ZmZQSUpnS1lnSHdDOCtlYWJKdE1BTUh2MmJQejIyMitJajQ5dmZ5T2RTS3ZWWXR1MmJSZzZkQ2dtVHB4bzB6eU8yTTlBMDNWNTdkcTFPSGJzR0NvcUtpQ1R5UkFXRm9iNzc3OGZ3NFlONjlEMkxGcTBDQU1HRE1DOTk5NXJ0ZXppeFl0eDZ0U3BkaC9xNml5dFZvczFhOVlnTVRFUldxMFdXcTBXM3Q3ZUVJdkZXTEJnQWJLeXN0cWM5L1BQUDdjNmZFUmhZU0ZVS2hWcWEydFJYbDZPc3JJeTVPWGxJVGMzRitmT25ZTmFyY2JYWDM4dFBLaW9WcXVSa1pHQndZTUgyNzB0Qm9PaDNkOVNEenp3Z05WbC9QZS8vMFZZV0pqZDY3NlVNUUJNUkVSRTFFMTRlSGdnT1RrWnljbkowT2wweU0vUHg0VUxGM0QrL0htVWw1ZWJsSzJzck1TUkkwZHc1TWdSeUdReXhNVEVvRmV2WG9pTmpXWHZZQ0lpSWpmbTUrZUgrKzY3RDhYRnhmanR0OSt3WmNzV0JvRGRRRnMzZUxWYUxXYk5tdFdwRkxrYWpRWmZmdmtsdnZ2dU80U0hoMlBKa2lYdEJuOC8vZlJUYk51MkRkT21UY05ERHozRVZJemRUR0JnSUNJaUl2RHl5eS9qaFJkZXdQRGh3M0hYWFhkWkxHdXBWNSsvdnovV3JGbGoxenFuVDUrT2xKUVU3Tnk1RTM1K2ZtYWZXYk5nd1lJMlAzdnV1ZWM2bEs2K3BxWUdHelpzd0lZTkd5Q1ZTdkg1NTU4TFFRWm4rK2lqandBQTU4K2Z4MnV2dllaWFhubEY2T1hXVmhBaVBEd2NNMmZPQk5EVUsyN2J0bTE0NFlVWDhQenp6d3VCZkxKZFpHUWs3cnJyTG56ODhjY1lPWElrSmt5WUFMMWVENzFlajdmZmZodHl1UnplM3Q3dzh2S0N0N2MzcE5MMnd4Z3R4OVJXbXpkdnhvWU5HMHplKythYmJ4QWZINCtycnJyS3JQejMzMytQM054Y3pKOC9IeXRXck1DZ1FZTXdhZElrczNMTGx5OXZzMWZtZDk5OWg2MWJ0MXF0bTB3bVEwSkNBb0NtZ052ZXZYdVJrSkJnTWcwMFBWU3haODhlNkhRNjdONjkyMlFaRHp6d2dFM2ZiVnNVRkJRSXdlZlcrdmJ0aS9Ed2NKdzllN2JkaDBTTWU1MDZZaitmUG4wYXp6enpETHk4dkRCcDBpUUVCUVdocXFvS1I0NGNRWFoyZG9jRHdLV2xwV2IzVmx6cCsrKy9SMEZCQVFvS0NyQjM3MTRBd1B2dnY0K0VoQVFzVzdZTWFyVWFjK2ZPeFN1dnZJTHc4SEFBVFQyb1gzMzFWWlBld20yNTU1NTdBQUFpa1FnK1BqNlF5K1ZRS0JRSURnN0dwRW1URUJJU0FwVktKWnliejV3NUE2MVdpMzc5K3RtOUxZMk5qVzJlWDF1K3Y2dFdyUUxROUtEVTAwOC9qWlVyVjBJc0ZrT3IxV0xldkhsMnI1TVlBQ1lpSWlMcWxscFNQc2ZFeEdEY3VIR29ycTRXZWdCbloyZWIvQU5ObzlFZ016TVRtWm1aQUpwdUxMZk1HeE1UQTE5ZlgxZHRCaEVSRWJWaC9QangrTzIzMzNEaHdnVlhWNFhhVVZKU0FvUEJnT2pvYURRME5PQ0dHMjZ3T28veFRmbVhYMzRaSzFhc0VIckZGQlFVNEtHSEhySnAzVnUyYk1HV0xWdE0zcnYrK3VzeGQrNWNPN2FBdXBwRUlzSFRUeitOSjU1NEFsOTk5UldHRGgyS05XdldtUHgrTHkwdHhXT1BQWWFGQ3hlYXBkRnM2UkZzUzNEbjRZY2ZObnZ2MjIrL0JRQ0Vob1lLUFNkdnV1a21USjQ4MmE3dGFPbkpiRW5yTmlpWHkvSEZGMThBQVBMeTh2RCsrKzlqeDQ0ZDhQTHl3b3daTS9DM3YvM05vY0hmNnVwcVZGVlZDWUdjbkp3Y2s4OWJnbEYxZFhVQWdJaUlDS3U5eWdJREEzSGRkZGNKcjZkTW1ZS0hIbm9JLy92Zi94Z0E3cUJaczJaaHg0NGRXTE5tRGNhUEh5KzhuNVNVWkhjR0szdlMyZ0l3NndXZm41K1BIVHQyNE9XWFg0WmVyMGRSVVJFaUlpSUFOQVViUC8vOGM4eWJOdy9UcDA5SGNYRXgzbm5uSFNnVUNyUHZaM3NQVzlzNlZydWZueDlHamh5SjVjdVg0OVZYWDhXVlYxNkpzTEF3R0F3R1lSb0FQdjc0WXhnTUJ2ejczLytHVkNwRmRuWTIzbnZ2UGJ6NTVwdFdzd1RZNCttbm4yNjNWek1BNFdHT3RyUThST1dvL2R3U0dIenZ2ZmZNc2lUVTFOUjBaRE1CQUI5KytHR1hQWWhpVFdabUpsYXZYbzBGQ3haZzJyUnBLQ2twd1QvKzhROUVSVVVCYUJwQzVQejU4d0NBNU9Sa2VIbDVBUUN5czdNQkFENCtQbENwVkNiSHJxaW9TSmh1K2M0c1dyUUlVNlpNc1dsNGdJTUhEd0pvK3Y0WW4xZDlmSHpNVWtXMzV1M3RMYlNEMXVtb1c1WVZHUmxwTWs5RVJBUWtFb2xKOWp1eUR3UEFSRVJFUkQyQVFxSEFvRUdETUdqUUlHaTFXdVRtNWlJckt3dm56NTlIWldXbFNkbWFtaHFjT25VS3AwNmRBdERVaTZBbEdCd2RIUTBmSHg5WGJBSVJFUkVaYVJralVLUFJtSDJtVXFudy9mZmY0OWRmZjBWQlFRRmtNaGw2OSs2Tm1UTm5ZdXpZc1dibGk0dUw4ZlhYWCtQdzRjTW9LeXNUc29OY2Q5MTFKaWtiV3dKS3I3MzJHbUppWXZERkYxL2c0TUdEcUsydFJXaG9LQ1pObW9RNWMrWll2RG1xVnF1eFpjc1c3TnUzRDFsWldXaHNiSVMvdno4R0RCaUE2NisvSG9tSmlXYnpHSzh2TkRRVW4zLytPUTRmUGd5VlNvVzR1RGpjZHR0dEdEMTZkSWUzcHlQN3FpMG5UcHpBcDU5K2lxVkxsNXFNMzloeTB6SXVMZzVpc1JqUjBkRnRMcU93c0JCYXJkYWt6QysvL0lLS2lnb2tKaVlpSXlPanpiU1RlWGw1K1Bubm56RnExQ2lMWXlZQ0VGS0drdnZ6OVBURTBxVkw0ZVBqQTdGWWpLZWZmdHBpS2s5TFBZQmJicUMzMStNeE5UVVY3Ny8vUHA1NzdyazIyNlJ4ajhxV2Z3L1lvNzBBM2JKbHkweFNqeHFYL2Z6eno1R1ltSWo1OCtkajRzU0prTWxrd29NVXRvNVBiTTNHalJ1eGV2VnE0WFZMcjdNbm4zelNJY3NIbXI3emNYRnhmRWluRThSaU1mN3hqMzlBb1ZBNDdOaDMxTXFWS3pGeDRrUU1IRGdRR3pac3dDZWZmSUpWcTFhaHNiRVJMNzMwRWlaT25DaGNzKzYrKzI2VWxwYmluLy84SnhZdFdtUno2bU5iR1F3R2ZQVFJSOGpKeWJHWUhhQzZ1aG92dnZnaU5tN2NpTkRRVUdSbFpXSGl4SWxJVFUxRlVsS1MzZDlsYXl5bDJGYXIxUlovQzFSV1ZyYWJFY05SKy9uY3VYTklTRWd3Qy80Q01NdHlZSS9XNHpOM3RaYnpZRlZWRlpZdFc0WisvZnBoOHVUSlVLdlZXTFZxRlNaTW1BQ1JTQ1NVVzdkdUhmcjI3UXRQVDA4WURBWVlEQWI4OWRkZmtNdmxrRXFsT0hYcUZKNTY2aWxoK2M4Ly83d3czWEl0OGZEd3NQbjcxeElBZnV5eHgwemV2K0tLSy9ETU04OTBkdk9GMzFRbEpTVUFtdEo4dC9RQXBvNWhBSmlJaUlpb2g1RktwWWlQajBkOGZEd21USmlBeXNwS1hMaHdBVmxaV2NqTHl6Tjdlckt5c2hLVmxaVklUVTBGMFBRa2FVdEFPQ29xU25pU2xJaUlpTHBPWGw0ZUFKajFTaXN0TGNXenp6NkxuSndjaUVRaUJBVUZvYjYrSHNlUEg4Zng0OGR4eXkyM21Od3dQbnYyTEo1OTlsblUxOWRESXBFZ0lDQUE5ZlgxU0V0THc0RURCeXpldUM0dkw4ZmJiNytOMHRKU0JBWUdRaWFUSVQ4L0g2dFhyMFpxYWlxV0xWdG1FandxS1NuQjg4OC9Md1N3NUhJNWxFb2x5c3JLc0h2M2J1elpzd2Z6NTgvSHRkZGVhM0ZiQ3dvSzhPcXJyNksrdmg1S3BSSjFkWFhJeU1qQTBxVkw4Y0lMTDJEVXFGRWQyaDU3OTVXMTQzSG16Qm1zV0xGQ0dLOFNnSkJoSlRrNUdaNmVubGk1Y21XYnk3ai8vdnVSbTV0clVxYXdzQkQzM25zdmZ2amhCMlJrWkxUWmc5aTRwMlpLU29yRk1nd0F1eis5WGcrVlNnV2dLYzFyeS9kb3hZb1ZKdVdLaW9wdzk5MTN0NXRlT1NZbUJpcVZDdXZXcmNQTk45OXNrdTZ6b0tBQVFGTmF6OWJCb0QxNzltRG8wS0ZDRDhoVnExWkJxVlNhalVOc2pWS3B4S3BWcXl6Mk5Bd1BEemZyeWRYUTBBQ2dLUmc3YTlZc2s4L1dyRm1EbXBxYU5uc1UyK3YyMjIvSDdiZmZMb3o1MnhMbzJMTm5qME9XMzBJa0Vwa0Z3dlY2UGRhdlg0OWZmdmtGQlFVRjhQWDF4YWhSby9EM3YvL2RKREJtTUJqdzQ0OC9ZdHUyYmNqSnlZRlVLa1ZjWEJ3V0xseG9NcTUzUy9ydUpVdVdZT1hLbFRoOCtERFVhalZTVWxKdzc3MzNDdW1BamRlL2FkTW1iTisrWFFpbXhNVEU0SnBycnNHMGFkUE1BajB0eTErOGVERldyRmlCRXlkT1FDYVRZZkxreWJqMzNudUZGUE8yMXRmVzdXOWhLZDM5akJrejJ0M3ZjK2JNd2QxMzMyM3hzNTA3ZCtLdHQ5NXFjMTVMNmZ5M2I5K09qSXdNckZpeEFsVlZWVmk5ZWpXdXZmWmFORFEwNE5sbm4wVmlZcUpKR25TUlNJVEZpeGZEdzhNRGI3enhCczZlUFl1Nzc3NWJDSWplZXV1dHFLcXFzcmgrV3dLTVgzMzFGUm9hR3JCdTNUcUxnYmxycjcwV0FRRUJtREZqQmdZTkdvU1BQLzRZbzBlUHhwWXRXNFEwNWM2MGUvZHVyRnk1RXErKytxckpzYStvcU1EOTk5K1BDUk1tWU42OGVXWnB1eDI1bjVWS0pTNWN1SUNDZ2dLaEIzRmI3UGtPdFpRMWJrTU5EUTM0OHNzdnNYZnZYbFJYVnlNMk5sWkluV3lKUGQrQmx2WGRmdnZ0ZVBmZGQxRlNVaUswMGVEZ1lCdy9mcXU2M09jQUFDQUFTVVJCVk53azh3RFFsRXI4blhmZXdZWU5HN0IzNzE0c1c3WU02OWF0RTdJc2lFUWkzSG5ublFDQVFZTUdZZlBtemNqS3lzS0REejVvMHV2V1htZlBua1YrZmo0V0xWcGtrcjU3L3Z6NVp0dDErdlJwcEtlblk4NmNPWGIxNW0rZEl2ckJCeC9zVUYzcElnYUFpWWlJaUhvNGYzOS9EQmt5QkVPR0RCSFNMT1hrNUNBM054ZjUrZmxtVDFPV2xaV2hyS3dNUjQ4ZUJkQ1VIcTZsZDNCNGVMak5xYXVJaUlpb1k5UnFOWDc2NlNjQU1Bbis2SFE2TEZ1MkREazVPUmc2ZENnV0xseUkwTkJRR0F3RzdOaXhBOHVYTDhmYXRXc3hiTmd3REJnd0FFQlRPc1A2K25xTUhEbFM2R2tGTkFVdTIrcTU5dkhISHlNMk5oWnZ2UEVHd3NMQ29OUHBzR25USnF4Y3VSTEhqeC9IeG8wYk1YdjJiQUJOWStDKzlOSkx5TXJLUW1Sa0pCNTk5RkZoM2RYVjFmamlpeSt3ZWZObWZQREJCNGlQajBmLy92M04xdmZwcDU5aTdOaXh1UC8rKytIdDdZMzgvSHc4Kyt5ektDb3F3aGRmZkdFU0FMWjFlenF5cjlvemRlcFU3TjI3Rnp0MzdzU1lNV053K2VXWEF3Qk9uandKc1ZpTTVPUmtvV3hEUTRQTnY1ZGF4dXhyMFZhQTZ1ZWZmNGEzdHpkS1Nrb2NIc1Npcm5QdzRFRXNYYnBVZUwxNTgyWTgvUEREd29NRXJSbVhOV2FjVG5YOSt2VklTMHZEaXkrK2FCWncrZWFiYjB4NjBmLzY2Njk0NDQwM01HSENCRHp4eEJNQUxxYmNuRE5uamwzYjBqb0kwSmJjM0Z3Y09YSkVHTXZjVXByUW1wb2FtOGFyZENlRmhZWEl5c3JDa0NGRGhQY01CZ05lZWVVVjdOKy9IMWRjY1FXdXV1b3FGQllXNHBkZmZzR3BVNmZ3NzMvL1czaTRkc1dLRmRpMGFST0dEUnVHOGVQSFE2VlNJVFUxRlVWRlJTWkJOYUJwN013bm4zd1NNVEV4bURObkR2THk4ckI5KzNZODhjUVRlTys5OTRRQW1GNnZ4OUtsUzNIdzRFR2twS1RncHB0dWdsNnZ4NEVEQi9EKysrOGpQVDBkQ3hjdU5OdVd1cm82TEZteUJDTkdqRURmdm4zeHl5Ky9ZUDM2OWZEMzl4ZmFoUzMxdFhYN2YvamhCNU1IWVZyYXMwNm5BOURVdTcyMnR0WnNxS0x5OG5JODg4d3pOZ1d3V3ZlUTM3OS92OFdlckFEdzAwOC9vYUtpQXJmY2Nnc01CZ09DZ29Jd2NPQkFQUGJZWXdnTkRjWGRkOStOd3NKQ3MvbHV1T0VHUkVaRzRzc3Z2NFNIaHdmdXZ2dHVGQmNYbzZxcUNnODg4SURaT0xRYk4yN0VybDI3ck5aOS9Qanh1T2FhYXpCcjFpemhHcEdmbjQ5Tm16WkJwVkxCWURBZ01URVJmZnIwQWRDMC8rYk5td2R2YjIrTDQrVTYwczZkTy9IT08rOWc3Tml4WnNjaElDQUFDeFlzd0wvKzlTOWtaMmZqMldlZk5VbUo3Y2o5UEdQR0RIejIyV2RZdEdnUjVzNmRpOG1USjdmYmk5WFc3MUJyV3EwV3p6enpETTZlUFl0Um8wWmh3SUFCeU0vUHg3Smx5eXhtVHJQbkhHQmN0M2ZmZlJlVEprMFNzcjRvbFVxODlOSkx1T0dHRzdCNjlXbzBORFJnN3R5NTJMeDVNNlpQbjQ0VEowNWczNzU5ZU9paGh6QjA2RkQwN2RzWGwxOStPYlJhTFlLQ2dzeFNuQjg2ZEFoQVUzcm9vS0FnazdxWGw1ZWJwY2szSnBGSUVCa1ppWjkvL2hrQUVCc2JhN0s5QlFVRlprTVNaR1JrNFBEaHd6aDQ4Q0FlZi94eHN3ZUMybUo4YlpzN2R5NDJidHdvcElCdUhRZ24yekFBVEVSRVJIUUpFWXZGaUlpSVFFUkVCRWFOR2dXZFRvZkN3a0xrNU9RZ0p5Y0hCUVVGME92MUp2TVVGeGVqdUxnWWh3OGZCdEFVVUk2TWpFUkVSQVFpSXlNUkdCam84cFJkUkVSRVBVVkJRUUgrODUvL0lEczdHMkZoWVNaQm1WMjdkaUV0TFEweE1URjQ0WVVYaE41R0lwRUlVNlpNUWZyL3QzZm5jVkhWK3gvSDM4TXliQUtLNEFKdXBibW41UjQzVTM2VzVWNldXYmQ3dTZaWldaYWFkVzltbTJhbDBzOXlLYTlXMnUrYTVscHVMV1JxN210bTVyN2xCa2lBQWpMSU1zUDgvdUF4NTg0d0F3NHVxZmg2UGg0OEdNNmNPWFBPZ1RNem5QZjVmTDZIRG1uWnNtWDY1cHR2akZEenlKRWprb29xcXB4UENONTg4ODF1bFdNT0FRRUJldXV0dDR4QXh0ZlhWNzE2OVZKaVlxS1dMMSt1NWN1WEd3SHd5cFVyZGZUb1VRVUZCZW05OTk1emFmc2FGaGFtd1lNSEt5MHRUVnUzYnRXY09YUDB6anZ2dUQxZjllclY5Y0lMTHhpZko2S2pvL1g0NDQ4clBqNWVSNDhlVldabXBuRVMyZHZ0dVpoOWRTRkRoZ3pSTTg4OG95bFRwcWhwMDZZS0NRblJuajE3MUxCaFF5UHczYkJoZ3o3ODhFTzk4ODQ3cWwrL3ZsZkxkVFp1M0xoTHVoL1h0cVpObXlvK1BsNnBxYWthUDM2OHBLSjJ5UmZiM3ZLbW0yN1NTeSs5cEhmZmZWZVRKMC9Xc0dIRFhPN2Z0MitmTm0vZXJIYnQybW43OXUzNjMvLzlYelZvME1Eak9OT0xGaTBxMDNON2F2L3EyQTdIaFNKYnQyNVZjbkt5ekdhenVuVHBJaDhmSHgwOGVGQi8rY3Rmak9NOUt5dExodzRkMG4zMzNWZW01NzhVanJERE1UWm1jbkx5QmNlWUxDZ29NTWJQVEVwSzB2VHAwNDB3eWlFaElVRWJOMjdVMEtGRDFibHpaMk82bzZMd2h4OStNQ28wVjZ4WW9abzFhMnJNbURFdXoxUDhmekdwNkFLWGdRTUhHcSs3a3RTa1NSTk5tREJCYytmT05YN3YzM3p6amJaczJhSWVQWHE0Vk00OSt1aWpHajE2dEJJU0V0U3hZMGMxYjk3Y1pmbkhqeC9YYTYrOVpyVEY3OUNoZ3dZT0hLaFZxMVlaNzBIZXJLKzMyMy8zM1hlclpjdVcycjU5dXo3NTVCTmp2cHljSEFVRUJPakFnUU9hT1hPbVJvNGM2ZEx4d0JGS080OFhYSkxpNGVUKy9mdExuUGVsbDE2UzFXclZtVE5uOU5wcnIrbVpaNTVSdzRZTjFidDNiKzNmdjkrbEtyVzRiNy85VmkxYXRGQ2RPblVrU1FjUEhwUWt0V3paMHEzOStyUFBQcXRubjMzMmd1dnVDTlNEZzRPTm9QeVJSeDZSVlBRM0d4SVNvcnk4UE8zZnYxODdkdXpRaVJNbmxKZVhKNXZOcGdVTEZxaDE2OWFxVTZlTzJ3VWhsMnJod29XYU9YT200dUxpWEtyRG5jWEV4R2pNbURFYU0yYU1oZzRkcXRHalJ4dS9pOHU1bi92MDZhUHo1ODlyL3Z6NW1qQmhnaFl2WHF3bm4zelM1WUlNWjk0ZVE4VXRXN1pNQnc0YzBNTVBQNngrL2ZvWjA5dTBhYVBSbzBlN3pWK1cxd0RuZFJzeFlvVGF0MjlmNHZZWGQ4Y2RkK2l1dSs3U3hvMGJqVkQ0NmFlZjFyUnAwOXpDWCttL0Y1ZDkrT0dIcWxXcmx0NTU1eDBqaVA3a2swOWNqc1Bpd3NMQ05IMzZkR01adi8zMm0zSFIyNUVqUjVTWGwrZHlFWnhVOUJtdGI5KytHanQycko1Ly9uazkvL3p6NnRpeG8vcjE2MmU4N2pxcWZhdFhyNjYzM25yTDYyMUgyUkFBQXdBQTNNQjhmWDBWRXhPam1KZ1l0V3ZYVGdVRkJVcEtTdEtwVTZkMDh1UkpwYVNreUc2M3V6ekcwVExhTVlad1FFQ0FxbGV2YnJSNnExYXRtc2NUUWdBQXdGMThmTHp4dnBtWGw2Y3paODVJa2xxMGFLR2hRNGU2akdYMzAwOC9TWko2OWVybDhiMzI5dHR2MTdKbHk0ejNhS21vSXNkUk5kcWlSUXVQSjJ5TDY5cTFxOGRxdk02ZE8ydjU4dVZLVGs3V21UTm5GQkVSb2JWcjEwcVM3cjc3YnBmdzExblBuajIxZGV0VzdkcTFTM2w1ZVc3TDd0eTVzOXZGWk00QlJVcEtpaEVBZTdzOUY3T3ZMaVFxS2tvREJnelFsQ2xUOU5GSEgrbnV1KzlXYm02dVM0Vnk5ZXJWbFpPVG8wbVRKbW5peElsZXR6NnNYcjI2YnIzMVZyMzg4c3ZHdE5UVVZFMmRPbFdIRHgvV2ZmZmRwNy8rOWErbExtUCsvUGtlSzZ4eDdRZ05EVldUSmsxY3FxMHFWcXlvWGJ0MnVZelRXQkpQVmJkLytjdGY5UERERDJ2aHdvWHEyYk9uNnRhdGE5eFhzMlpOVFowNlZlZlBuOWNISDN5Z2hnMGJhdFNvVVI0cjFDOUhsNTlObXpaSmtpWk5taVN6MmF5V0xWdnEwVWNmVlpzMmJlVG41NmR1M2JwcDRjS0ZXcmh3b2N2am9xT2pqUXJoSzhGUkplMm9oaTdlWnRTYnNTc1BIVHJrRXZhMmFkTkdyNy8rdWt0bFcwSkNnaUlqSTlXOGVYTWpMSlpraklIKzIyKy9HZUZQV0ZpWTB0TFNkUERnUVplTFJUeTlwb1dIaDd1MXplN1VxWk5tekpoaGRHMlNpbHJzbXMxbWw2REtzY3hISDMxVVc3ZHUxYnAxNjl3QzRLaW9LSmN4MGFPam94VVRFNk9rcENSam1qZnI2KzMyVjZoUVFSVXFWSENyZlAvamp6OVVxVklsZGV6WVVUdDI3TkFycjd5aVo1NTVSbDI3ZHRYMjdkdVZrSkNnRjE1NDRiTC9yeGtURXlPNzNhNkpFeWNxTmpiVzZQRHcyR09QZWZWNDV6SHVEeDQ4cUlDQUFNWEV4Rnp5ZW9XRWhPaXBwNTZTVkxUL0V4SVNOR25TSkhYdTNGbDc5KzdWaHg5K3FEWnQybWo0OE9GcTJyU3BkdTNhcGRXclYrdmRkOS9WNjYrLzdyRzk5c1hJemMzVjVNbVR0WHIxYWozd3dBTnEzTGl4bm5ycUtjMmNPZE9sU2pzckswc3Z2ZlNTZXZic3FmajRlSTBjT1ZJdnZ2aWlSbzBhcGNhTkcxL1cvV3d5bWZTUGYveERzYkd4K3ZUVFQvWGJiNy9wMVZkZlZhOWV2ZlRVVTArNWZhYnc5aGdxYnMyYU5US2J6VVlBNzlDdVhUdkZ4TVFZdzNVNGxPVTF3Q0UwTkZSMzNubG5pZXZndkgrY0syMmpvcUswZE9sUzNYWFhYY1o3aXZOelJrVkZLVEF3VUVlUEhqWEcxQjArZkxoeGtab2pkSDNsbFZkY0xxcHd0RkYzYnBmKytlZWZLejgvWCszYXRkT21UWnYwMEVNUFNaSjI3Tmloc0xBd2w5K05RNk5HalRSNThtU05HemRPNDhlUFYyQmdvTjU3N3oxWnJWWTkvZlRUR2oxNnRLcFdyU3AvZjMrajhybDRKZkdGMnNIandnaUFBUUFBWVBEMzkxZnQycldOcTQ3ejh2S1VtSmlveE1SRUpTY25LeVVseFdqTjVaQ1hsNmRqeDQ2NXRGMk1qSXgwcVJKMmJ2MEVBQUQrS3owOTNXMWFwMDZkOU9LTEw3cWR3RHg4K0xBazZjc3Z2L1JZcmVlb1lNdkl5RENtOWVuVFJ4OS8vTEZXcmx5cGd3Y1A2djc3NzFkY1hKeGJDMEpuSlowMGRtNzc1eGdmMkhFQ3Y3UXFXa2ViU3B2TnBxU2tKTGZsZTJxOTZEeWVuR1BNMUxKc3o4WHNLMjkwNmRKRmE5ZXUxZnIxNjQzbmNLN2F1Zm5tbTlXNWMyY2xKQ1JvNmRLbEx0VkdwZW5XclpzeFJ2THg0OGYxelRmZjZJY2ZmbEJBUUlEcTFxMnJWYXRXcVYyN2RpNWhzME42ZXJxKy92cHJaV1JrbERoZUxLNFA4Zkh4aW95TTlIaGZTV09lU3RMamp6K3UyTmhZMWExYlZ4a1pHVWFiMlgvODR4K0tqNDlYZkh5ODJyWnRxeEVqUnJpRlo2VzEvdlJHZUhpNFVYRVdHeHVyQXdjT3FGZXZYbXJidHExYnFEeG8wQ0E5OHNnanlzN09OcVlGQmdZcU1qTHlzbllVV3JKa2lkYXNXV05zVzM1K3ZycDA2YUt6Wjg5Szhqd09yTU9YWDM3cDhUV3daczJhNnRldm45TFQwN1Znd1FJZFBuelk3VUxaMzMvL1hmbjUrU1grcnB6SGhSMDhlTERHangrdm9VT0hxbG16WnJydnZ2dlV2bjE3anhlTlJFZEh1d1hESnBOSlZhdFdOYm9pU0VYdFhXdlZxdVV4ekhkc2syTjhhR2VlL3VaQ1EwTjE2dFNwTXExdldiYmZreU5IamlnbUprWitmbjU2K2VXWEZSVVZwU2xUcG1qUG5qM2FzbVdMV3JSb29YdnZ2YmZVWlZ5c2hRc1hLaWtwU1crODhjWWxMZWZnd1lQS3k4c3JjY3g3cVdqTWEwL2pJUmRYZkZ4M3U5MnV1TGc0Mld3MldhMVdUWnc0VVZhclZRVUZCVHAyN0pnQ0F3UFZwVXNYajIyK0w4VzJiZHUwYnQwNlBmZmNjK3JXclpzc0Zvc2thZmJzMlM0WFU4eWJOMCtGaFlYcTNyMjdvcUtpOVA3NzcydlVxRkh5OS9jMzVybGMrOW5obGx0dTBiaHg0N1I1ODJaOTlORkhXckpraVNJaUl0eGEybnQ3REJWMzh1UkoxYWhSdytObnB2RHdjTGNBK0dLT2dlam82RkpmL3o3Ly9IUGw1dWJxbVdlZTBlTEZpNDFXeUx0MzcxWnljckxtelp1bmVmUG1TWkxMZm4zNzdiZlZzbVZMTFZ5NFVPM2J0OWZ5NWNzVkV4T2prU05INnEyMzN0S3VYYnNreWVYM1V4S2J6YVpPblRycDNudnYxY3N2djZ4VHAwNnBSbzBhV3JGaWhlNjg4ODRTMXo4c0xFeHZ2LzIydnYvK2U3VnQyOVpsdnFwVnF4clY0WTdYYWtmcjl0VFVWTDMyMm11YU9uV3FmSHg4WkxWYVBYYXV3SVVSQUFNQUFLQkVBUUVCTGkwVmJUYWIvdmpqRHlVbEpTazVPVm5KeWNuR1A0RE8wdExTbEphV1p2eFRFUndjck9yVnE2dHExYXFxVXFXS3FsYXR5bGpDQUFCSUdqdDJySm8xYXlhTHhhSzFhOWRxK3ZUcFdybHlwV3cybXpGR3A0UGpQZGRUYU96TVVVa2hTZDI3ZDFmRmloVTFZOFlNblR4NVVwTW5UOWFNR1RQVXQyOWY5ZTdkMjJPMVdVa25BNTNuZFZ3UTVnaHlpby9WNk14NXJMbmMzRnkzK3owRkhzN1A1Unl5ZUxzOUY3T3Z2R0V5bVRSMDZGQU5HalJJcDArZlZ0T21UZDBDN01jZmYxdy8vZlNUNXN5Wm8wNmRPbmxzeCtqcy9QbnoycjkvdjNidTNLbXRXN2ZxK1BIak1wdk5SdFh2NGNPSDlkcHJyMm5NbURFYU4yNmNHalZxSkx2ZHJsMjdkdW03Nzc3VGhnMGJaTFBaVktOR0RhV2xwWlVZSU9MYUZ4Z1llRkdma1UwbWsyclZxcVY1OCtacHdZSUZ5c25Ka1ZRMHhuVC8vdjAxZGVwVTFhOWYzMlBsWlBGcTJMSjY1SkZIOVBqamowdVNtalZycGdrVEpyaUZBZDkrKzYybVRKbWliNy85VnBVcVZWS2xTcFV1NlRtOTBicDFhOFhHeGhxdkQxTEpZMnc3ZS9UUlJ6MU9EdzBOTlM2d2FOR2loUVlQSHF4eDQ4YnB3dzgvTkY1MzdIYTdvcU9qTldEQWdCS1g0YngrTTJmT1ZFSkNnaElTRWpSKy9IaDkrZVdYR2pWcWxOdlk0Q1dGSzdtNXVTNnYxOFVEYVU4OHZlWjdXbjd4YWQ2c2IxbTIzNU50MjdZWmxjZ21rMGxQUFBHRUNnc0x0V2pSSXZuNitwWXBBQ3ArWVlNai9QZmsxMTkvMVgvKzh4KzFiTmxTMzMzM25iS3lzdVR2NzYvKy9mdTdWU1I2NG54QndkQ2hRMHQ4WDFtOWVyWG16cDFiNnZ1bHcvTGx5elZ6NWt6WmJEWVZGaFlhNzdtK3ZyN3k4ZkZSZm42K0tsYXNLSDkvZjVuTlp1TjdVRkNReG93WjQzWDNDVyswYjk5ZURSbzBVSlVxVlNRVlZTWS85dGhqK3ZUVFQ5VytmWHMxYnR4WXYvLyt1NVl0VzZhSEhuckk2QVpTcFVvVlRaa3l4ZmhidXB6N3ViaDI3ZHFwVHAwNmV1YVpaN1IwNlZLM0FOamJZNmk0Z29LQ0V1LzMxSzc5WW82QkMvMnUvUDM5amZiNnpxL2hYMzMxbFZxM2JxMVJvMFpKS3FxZW5UWnRta3Y3OHlOSGptak5taldhTW1XS2xpOWZMa202OWRaYk5XdldMT056MG9XT1MwbnEzNysvenAwN3A3Q3dNTldvVVVPTEZpMVNtelp0bEppWXFCRWpScFQ2V0I4Zm53ditmbXZXckdtTTl5djlkNS9VcUZIRHVPMThQN3hIQUF3QUFBQ3YrZnI2R21NSU8yUmxaU2s1T1ZsSlNVbEtTa3BTV2xxYTI4bUhuSndjSFRseXhPWHEydERRVUZXcFVzVUloS3RVcWVKeWdoZ0FnQnRKU0VpSXVuVHBvcWlvS0wzNTVwdjY2YWVmMUxScFU1ZVRab0dCZ2JKWUxFWlZoN2Z1dlBOT3hjYkdhdlBtelZxOGVMRjI3OTZ0R1RObTZNU0pFM3J4eFJlOVhvNXp0YXdqMUhTc2t5Tnc4c1Q1dnN2eFh1L045bHpzdnZKR3RXclYxS3BWSzIzWXNNSGpHSXVWS2xWU3IxNjlOSC8rZkgzeHhSZWxqdms0Y2VKRS9mREREOFpucDFxMWFxbC8vLzdxM0xtei9Qejg5T1dYWCtycnI3OVd2WHIxZE9iTUdZMGZQMTRkT25UUW1qVnJsSktTb2txVktxbDc5KzZLaTR1N3FER0hjVzBwYlF6TWtsaXRWdjN3d3crYU0yZU96cDQ5cTA2ZE9xbCsvZnI2K09PUEpSVzEwTnkzYjU5bXpacWxnSUFBOWU3ZDIrWHh4VU9WSTBlTzZQbm5uOWVFQ1JQVXNHRkRTVVVuM3FkT25WcHFBT053T1N0NUw1YWoxYXMzZ2E4bmh3OGZWcTFhdFVwc05Sd2RIYTArZmZwbzFxeFpXclpzbWZGODFhcFZVMlptcHRxMmJldFZ1LzBLRlNyb3dRY2ZWTy9ldmJWMDZWSk5telpOczJiTmNta0ZMM251VkpDVGs2UEV4RVNYMXF2UjBkRTZlZktrY25OejNTb1dmLy85ZDBudVkrT1d4WVhXdDZ6YjcyelBuajM2L2ZmZlhkNlRmdjMxVnlVa0pLaHk1Y3JLek16VXFGR2o5UGJiYjN0MWtVdFpMbXc0ZS9hc29xT2pqZTVYRlN0V05NYWFsV1MwcWkwdUpTWEZyWksxZUhqdkxDZ29TTUhCd1Y2TnpkdTFhMWZkYzg4OTh2SHhrWStQajB2d2RmTGtTVDM5OU5PYU0yZU9GMXQzZVRqQ1g0ZWVQWHRxM2JwMWV1Kzk5elI2OUdpTkhUdFdNVEV4YnEyU25WOFBMdWQrOXFSYXRXcXFYYnUyUzJjeUIyK1BvZUlpSWlLVW1KZ29tODNtOGpzb0xDeDBhWkh1dkE0WGV3d1U1L2hjVUZJTDZMNTkrNWJhelVVcTJuZHQyN1oxNjJvUUhCeHNqSXRkMnQrc2c4bGtNajczOWUzYlZ4TW1UTkNPSFR2VXRtMWJvMWpnVWhTL1lNUFJzdnJVcVZNdSs3RktsU29laHloQnlRaUFBUUFBY0VuQ3dzSVVGaGFtQmcwYVNDcHFzWmFTa3VKU0plemN1dEhoM0xsek9uZnVuRXNvWEtGQ0JiZFFPQ1FrNUUvYkZnQUFyclpXclZxcFo4K2VXckpraVQ3NzdETzFidDNhcUthSmpvN1dvVU9IZFB6NDhUS0htajQrUG9xTmpWVnNiS3dSNXZ6NDQ0LzYyOS8rNW5aaU55MHR6ZU15OXUzYko2bW9RNGpqWXJCYXRXcHAzNzU5MnJkdm56R2VYM0dPVnNtWGExeEViN2JuVXZiVmhmeisrKy9HV0tjN2QrN1UwcVZMM2NiMGUraWhoM1RpeElsUzI0QktSZU1mSnljbnEwV0xGbXJidHExcTE2NHRpOFdpYjc3NVJsOTk5WlhPblR1bkxsMjY2S21ubnRLY09YTTBmLzU4TFZ1MlRLMWF0VkpLU29wNjkrNnRCeDk4OExKdUgvNWN6aGRPL3Z2Zi95NXhMTzNpdjJlYnphWlZxMWJweXkrLzFPblRwOVc2ZFd2MTc5OWZ0V3ZYMXRhdFcxM21IVFpzbURJek0vWHBwNS9xOU9uVEdqaHdZSWxWYmZ2Mzc1ZkpaUExxV00zS3lqSkNBVzhxK0VxYng3bVMrR3FiTVdPR0Nnc0xOWGJzMkJMbmVmREJCL1g5OTk5cjFxeFp1dXV1dTFTcFVpWGRjY2NkbWo5L3ZoWXZYdXdXdEo4NmRjb1k3MUtTTVk2NlZCU3UzSDMzM1pvMmJackhGckZKU1VuYXNHR0R5MnZzM0xselpiVmExYUZEQjJOYVhGeWNaczZjcWYvODV6L0cyTEZTMGQvWXZIbnpqT2U1R042c2IxbTIzNW5WYXRXMGFkUFVvRUVEMWExYlYvbjUrZnJ5eXk4MWYvNTgzWExMTFhyenpUZDE2TkFodmZ2dXV4bytmTGplZWVjZDFhaFJ3K042UmtkSDY5NTc3M1ZyZzd4djN6Nzk4TU1QSGgvVHNXTkhkZXpZc2NSdGQyNVZleW5PbnovdlZldG5xZWc5YnN5WU1kcXpaNC9iZlk3WGpPTDcyT0dycjc2NitKWDBrbytQajBhTUdLRmh3NFpwOE9EQkNnME4xWVFKRTBvZG4vbHk3dWZWcTFlclk4ZU9MZ0Z6Wm1hbUVoTVRYVUpsQjIrUG9lSnV2LzEySlNRazZOdHZ2M1VaajNiWnNtWEt5c3B5bS85aWp3RlBIQmZQTFZpd1FPbnA2VzR0b0IwWDFEbUhwODVqQUV0Rlk1V1hGTkR1MnJWTEZTdFdMSFBYa0xpNE9NMmRPMWVuVHAyNllQV3ZOODZmUDEvaUJSdURCZzF5K2ZtZGQ5N1I3YmZmYnZ5Y2s1T2p2THk4UDZXcnhQV0tBQmdBQUFDWGxkbHNWczJhTlkxLzN1eDJ1ODZlUGF2azVHVDk4Y2NmK3VPUFA1U2FtbXEwTVhLV25aMnQ3T3hzWXp4QnFhZ2l5aEVJRXdvREFHNEUvZnIxMDVZdFczVDY5R2xObmp4Wm8wZVBsbFFVRGg4NmRFamZmZmVkdW5mdjd2RkVxOTF1VjJGaFlhbHQ4dTY3N3o1Tm5UcFZVdEZKL2VJQmNFSkNndUxpNGx4T3JOcnRkaTFkdWxTU1hDcGJZbU5qalJQcnZYdjNOZ0lDWjh1V0xUUG05YWJ5cWF3OGJjL2wybGZGMld3MlRabzBTWVdGaGVyZnY3OW16WnFsR1RObXFIbno1cXBkdTdZeFg0VUtGYnlxV0dyVXFKSEdqaDBydTkydTNidDM2OE1QUDlTYU5XdVVsNWVuK3ZYcjYvWFhYMWZEaGcwMVo4NGNMVml3UUpMVXVIRmpqUmd4UXZuNStaby9mNzd1dnZ0dWhZZUhlNzBOdUhha3BxYnEvZmZmTjZybW5ubm1HYThlbDVHUm9XSERoaWtsSlVVMzMzeXozbnZ2UFRWdjNyekUrZjM5L2ZYbW0yOHFQajVleTVjdjE1NDllelI0OEdBMWF0VElaYjY4dkR4OS9mWFh1dTIyMjd4cUMvclJSeDhwUFQxZDc3Ly92akYyb3lkcjE2N1Y3Tm16UzUzSG03L2g1NTU3VGdFQkFab3dZY0lGNTcwVWYvenhoNW8wYVZMcVBHYXpXVTg4OFlUR2p4K3ZUejc1UlAvODV6L1ZwMDhmclYrL1hwOSsrcWwrK2VVWDNYcnJyU29zTE5UQmd3ZTFiZHMyelowNzF3aC9CZ3dZb0hidDJ1bm1tMjlXWVdHaE5tN2NLS2xvRFBqaW9xS2lOSEhpUkczZnZsMHhNVEhhdTNldk5tL2VyQVlOR3JoY1pQTEFBdzlvMjdadFdyeDRzUTRmUHF3V0xWcklicmRyMDZaTk9uejRzUHIxNjNmUjFYcmVyRzladGw4cXVpQllLZ3B4c3JPejllS0xMMnJ0MnJYNi9QUFBsWktTb3Z2dnYxOVBQUEdFL1B6ODFLWk5HNDBlUFZwdnZmV1dYbjc1WlUyYk5zMWplLzJHRFJzYWxldk9HalZxNVBiMzdrbCtmcjZPSERtaS9mdjN1MTNZYzZrc0Zvdkg5OGlTdlAzMjJ4Nm5PeXFBTHpYb3ZaVGp5VEVNZ2MxbWs5MXVsODFtMDIrLy9hYnExYXQ3MVFYZ1V2ZHpmSHk4NXN5Wm8xYXRXaWt5TWxLWm1abGFzMlpOaWVQdmVuc01GZGUzYjErdFg3OWUvLzczdjdWLy8zN2RkTk5OeG5yWHJsMWJ4NDhmZDVtL3JNZEFhVTZmUHEzZzRHQ0ZoSVFZRjFvNGY1YnhGSm9XLzl5eGJOa3lqeFcraFlXRldyMTZ0VnEzYnUzVnVqamJzbVdMRWhNVFpUYWJOWDM2ZEkwYU5jcXI5NHZpNXMrZnIyUEhqaWtqSThPdHUwUlNVcEtlZlBMSlV0cysvL2pqajVvOGViSUtDZ3JVcDArZkVzZGR2dEVSQUFNQUFPQ0tNcGxNaW9pSVVFUkVoSEVpcGJDd1VHZlBubFZLU29wTEtPeHB2Q1NMeGFMZmYvL2RhRnNtRllYQ2taR1JxbHk1c2lwWHJxekl5RWhGUkVSNC9jOFVBQURYc29DQUFBMFpNa1FqUm96UTl1M2J0WExsU25YcTFFbmR1blhUMHFWTGxaaVlxRGZlZUVPREJnMHlRc2Y4L0h6dDJMRkRjK2ZPMVd1dnZXWlVkTHorK3V2cTI3ZXZtalJwSXBQSkpMdmRiZ1N5L3Y3K0hxdHRkdS9lclVtVEp1bkpKNTlVU0VpSUxCYUxQdjMwVSszWnMwZSt2cjU2K09HSGpYbTdkdTJxYjc3NVJxZFBuOWFycjc2cUlVT0dHQ2ZaczdLeTlNVVhYMmp6NXMwS0NnclMzLzcydDB2ZU45NXV6OFhzSzIvTW5qMWJCdzRjVUpzMmJmVFFRdytwb0tCQXMyYk5Vbng4dkQ3ODhNTXlCOXdIRGh6UTk5OS9yNjFidHhwalZEWnIxa3k5ZS9kV216WnRkT2pRSWIzNDRvczZkT2lRNHVMaWxKNmVibndtR2pod29BWU5HcVQzMzM5Zm8wYU51dVIyay9qek9JS3ZRWU1HcVhyMTZzWllrdDVXQUZlc1dGSDE2OWZYSTQ4OG9zNmRPN3NGTHA0K1U1dk5acjM2NnF1YU4yK2VacytlcmFsVHA3cU1YNXVUazZQMzNudFBhV2xwR2pseXBNdGpIY3UzMisxdUZYZU9zVWxMcTl4elZHZGRTaFZsVGs2T2poMDdka2tuK1IzYmFyVmFTenhXejU4L3I5T25UN3RVKzVXa1E0Y09XckpraVg3NjZTZmRlKys5YXQ2OHVTWk1tS0RaczJkcjgrYk4ycmx6cHdJREEzWFRUVGZwaFJkZWNHbUIzN0ZqUi8zODg4OWF0MjZkQWdNRFZiZHVYYjN4eGh0cTE2NmQyL05FUlVWcHdJQUJtajU5dWxhdFdxWFEwRkQxNnRWTGYvLzczMTIydzgvUFQyUEdqTkdpUll1TWNjajkvZjJOS3RxMmJkdVdkWmVWYVgxRFFrSzgzdjdkdTNmcnM4OCtreVN0V3JWS0V5ZE9WR2hvcUtaTm02Ykl5RWlOR0RGQ3Q5eHlpOHM2Tkd2V1RHKy8vYloyN3R6cEZ2NFdieUY3SWM3Vm0ydldyTkhPblR1TnJoRW1rMGwxNnRUeDZtL0FXM2E3WGZ2MjdWT3RXclV1T0c5eWNySUdEaHg0d2ZtNmQrOWU0bjMvK3RlLzFMNTkreEx2djlqaktUYzNWMnZXck5IaXhZdDEvUGh4dFd2WFRnTUdETkJYWDMybGlSTW5hdEdpUmVyWnM2ZnV1dXN1dDkvUjVkelBqejMybUxadjM2NFZLMVlvTHk5UDRlSGhhdEtraWZyMDZlT3hwYk8zeDFCeDFhcFZVM3g4dkQ3NzdETnQzTGhSVzdkdU9Rclgrd0FBRk5GSlJFRlVWZlBtelRWdTNEaU5Iei9lYmY2eUhBTVhjcUcvbCtLaHFhY3hnRXQ3YkdwcXF1Njk5MTZ2MTBjcStzd3lmdng0dFdqUlFrODk5WlJlZmZWVkRSNDhXUDM2OWRPZGQ5NnB5TWhJRFJzMnpHTVY5dG16WnpWLy9uemo0cEdWSzFlcVhyMTZYbldQOEdUNjlPa2FObXlZYXRTb29TRkRodWlCQng3d3VzTCtSa0lBREFBQWdEK2RqNCtQRWQ0MmJ0eFkwbjhyaGYvNDR3OGpHRTVOVFZWK2ZyN2I0eTBXaXl3V2k5c1Z0K0hoNGFwY3ViS2lvcUtNWUxoaXhZcWNFQVVBWEhlYU4yK3UrKzY3VDk5Ly83Mm1UNSt1bGkxYktpSWlRcSs4OG9yR2pCbWpYYnQyYWRDZ1FRb0xDMU5BUUlET25qMHJxOVVxWDE5Zmw1T1pQLy84czM3KytXY0ZCUVVwTEN4TVdWbFpPbi8rdktTaWlpNVBYVFVlZlBCQmZmWFZWMXE1Y3FVcVZhcGtMRnNxcWpoeHJpQUxDZ3JTbTIrK3FkZGZmMTBuVHB6UThPSERGUm9hcW9DQUFKMDVjMGFGaFlVS0RnN1d5SkVqamJiUmw4TGI3Ym1ZZlhVaEd6WnMwTHg1OHhRV0ZtYU0xZHFuVHgrdFhidFdSNDhlMWVlZmY2NG5uM3l5VE50ak5wdTFZc1VLVmE1Y1dRODk5SkR1dWVjZTFheFpVOGVQSDlmWXNXTzFidDA2K2Z2NzYrbW5uMWF2WHIwVUh4OXZ0T0tPam83V3dJRUQ5ZkhISDJ2Y3VIRWFQbng0cWUwM2NlMVl0MjZkcEtJVzRQMzc5OWZldlhzbEZWMzhFUlFVSktrb29FcE9UbFpBUUlBUmJsV29VTUZZUnZIV205dTJiVE1xMmgwWFJSU3ZxaldaVEhya2tVZlV1blZyQlFVRnljZkhSeGFMUmF0V3JkTDgrZk9WbTV1ck45NTR3MjI4U01keWZ2enhSNk82TWpVMVZZY09IU3ExZmVybHRHL2ZQdG50ZHNYR3hsNXczc3pNVEdWbFpXbi8vdjB1WTJRNkx2Wll0R2lSeCtYazVlVnB5Wklsc3R2dGF0V3FsVEc5cExHUFRTYVRQdmpnQTVkcFlXRmhHalJva0Z2cjB1S0t0eWkra0VhTkdyazlseWRtczFtUFB2cW9IbjMwVWErV1c5SzJ2Zi8rK3k0L2U3dSszbXovZ1FNSDlPYWJiK3IyMjI5WGJHeXNQdmpnQSszZHUxZHhjWEhxMUttVGV2VG9JUjhmSDZXbXBoci94OWxzTmxtdFZvV0dodXFPTys3UXlaTW5YWUt1c296NVcxeFNVcEt5c3JJVUZ4ZW5SbzBhcVY2OWVoZXN0Q3pONmRPbmpmZUtnSUFBbVV3bTdkMjdWNGNQSHpiYTk1YW1ldlhxV3I1OHVjczBpOFVpczlrc1B6OC83ZGl4UTIrODhZYmJQR1ZSbHVNcEt5dExPM2JzMEpZdFc3Umx5eGJsNXVicXR0dHUwNkJCZzlTc1dUTkpSZU9YZCtuU1JWOTg4WVdtVHAycWFkT21xVkdqUm1yV3JKbnExNit2MXExYlg5YjkvTmhqajdtTWplc05iNDRoVDhkRG5UcDFQRlpqRno5R0hMeDlEU2pwK2FTaWN5T3JWcTB5S25UTlpyUHExYXVuOVBSMFNicWtDOStQSERtaUdUTm1xSFhyMXNhNUdHLzg5dHR2R2pWcWxLcFdyYXBYWG5sRklTRWhtakpsaXFaTm02YjMzMzlma3laTlVyMTY5VlMxYWxVZE8zWk1nWUdCeG1jc204Mm1xS2dvZmZQTk4yclFvSUY2OSs2dHYvemxMNHFNak5USmt5ZTlIZ05Za21yVXFDR1R5U1N6MmF6azVHU1pUQ2I1K1BoY2tRNHo1UUY3QlFBQUFOY0U1MHBoeDRrbHU5MnVqSXdNbzByWUVReDdDb1dsb3BNOW1abVpMaTJrZlh4OEZCRVJZUVRPam5BNE5EVFVxL1pVQUFCY0xRTUdETkMyYmR1VW5wNnVqejc2U0NOSGpsVExsaTMxMFVjZmFjR0NCZnJsbDE5MDVzd1o1ZVhsS1RvNldzMmFOVk8zYnQxY0tpRDY5Kyt2RFJzMjZNU0pFMHBOVFZWNGVMaGF0R2lobmoxNzZ0WmJiL1g0dksxYXRWS0xGaTAwYTlZc0hUcDBTQUVCQVdyZXZMbjY5T2xqbk94MVZydDJiVTJkT2xWZmYvMjFObTNhcE9Ua1pHT2RXclZxcFFjZmZGQ1ZLMWUrTFB1a0xOdFQxbjFWbXQyN2R5cytQbDVTMFhpcWp1M3g4L1BUa0NGRE5IejRjUDM2NjYvS3o4OHZNWVROejg5MysreHgwMDAzNlpOUFBsSDE2dFZsdFZxMVpjc1dUWnMyVFR0MjdKQlUxRGI3eVNlZk5GbzQ1dVRrdUp3TTdkNjl1eElURTdWa3lSSWxKaVpxOE9EQkh0dWY0dHJTczJkUE5XM2F0TVJ4czZXaXNiaUhEUnRtL055Z1FRT1hzUStMVzdObWpWYXRXbVg4M0tWTGx4S1B1N3AxNjBxU1RwdzRvZWVlZTA0bWswbHhjWEY2L1BISFBUNm1iZHUyYXR1MnJTWlBubXhjRE9MajQ2T2FOV3ZxZ1FjZUtIMWpMNU85ZS9lcWR1M2FpbzZPdnVDODY5YXQwOGNmZnl3L1B6LzE3ZHZYbU42d1lVUGRjODg5bWoxN3R2N3YvLzdQN1hFbWswbFZxbFRSc0dIREx0dDQ1WENYa1pHaE9uWHE2SlZYWHBIWmJGWjBkTFMrK3VvcmZmenh4OHJNelBRNFZGQnhEejc0b0FZTUdDQi9mMzhGQmdhV3VSM3l3b1VMTldmT0hFbTZZRmcrZXZSb1ZhMWExVzE2U2txS3gxYi9FUkVSV3JObWpYSnpjNDFwUVVGQjZ0Mjd0K0xpNHNxMG5nNWp4NDdWenovL2JQeDhxUmRlbE9WNG1qQmhnclp1M2FySXlFaDE2OVpOOTl4emo4ZksxSHIxNnVtdHQ5N1M2ZE9ubFpDUW9QWHIxMnZPbkRucTJyV3IyclJwYzluM2MzbDI2dFFwSlNZbTZsLy8rcGVrb290WHFsV3Jwci8vL2UrNitlYWJ5enh1cnpPTHhlSnlJWnMzdG0vZnJ0R2pSeXNtSmtidnZ2dXVjYkZkZUhpNC92blBmNnBmdjM3YXZuMjdEaHc0b09Ua1pPM2Z2MTg1T1RrcUtDaVEzVzZYcjYrdm5uNzZhYzJaTThmbFFpYXA5T0RmVTRpK2FORWlCUVVGYWNpUUlabzBhWkp5YzNQMTlOTlB1eTBYUlV6NStmbjJxNzBTQUFBQWdMZnNkcnZPblR1bjlQUjBwYWFtS2owOVhXbHBhVHA3OXF6UlBzOGJack5aRVJFUkxxMmtJeUlpK01jQkFIRERjclRoR3p0MnJNZWc5MGExZS9kdXZmSEdHOHJOelZYLy92MzEwRU1QdWMyemE5Y3VOVzNhMUFobjA5UFQ1ZS92citEZ1lKbE1KbTNkdWxWanhveFJlSGk0RVRwSVJlMW1kKzdjcWMyYk4ydlRwazNLenM2V2o0K1A3cmpqRGozODhNTXVMVkJQbno2dFo1OTlWalZxMU5Da1NaTmNubi9PbkRtYVBYdTI3SGE3YnJ2dE5yM3l5aXNleDhmRXRTa25KMGNuVHB4UTNicDFqY291eDJkZWs4bGtoRnlseWNyS1VtWm1wZ29MQ3hVV0ZtYTBYYjZRbjMvK1dmWHIxNytvTVJ5OTljc3Z2K2piYjc5MWF5MWRGblBuemxWRVJJUTZkKzU4d1hudGRyc0tDZ3JrNStkMzNYY0M2dHExcXhvM2JseGl0ZUgxeW1LeGVPeEE0V0N6MldTejJWUllXQ2k3dlNpK3NOdnR4dTJBZ0lBL3BlTHYyMisvVlljT0hUeXVxOFZpMGZyMTYwdHNvK3Y0TzdUYjdUS2J6U1ZlZkh6MjdGbWxwYVc1dGJ4MmxwR1JvZXpzYk5sc05nVUhCNWZZS3Q1YlpUbWV6cHc1bzlUVVZOV3ZYNy9NRjFBbkpTV3BjdVhLQ2dnSUtIVytTOW5QRjNLOUhrTkhqeDUxNmJpU2s1TWppOFdpeXBVcmUzeGRtejE3dG5yMDZGSGllLy9aczJjVkhoNHVIeCtmQzE2c1pyRllYTjVEckZhckZpNWNxQjQ5ZXBSNjNPTGFRd0FNQUFDQWNzRm1zeWtqSThNSWhCMWZ6dU03ZWNQZjMxOFZLMVpVcFVxVjNMNW9xd2dBS004SWdEMDdlUENnaGc4ZnJnY2VlRUQ5Ky9mMzZqRVRKMDVVUWtLQzIvUWVQWHE0VkxTTUhqMWFtemR2bGxUVTl2Ti8vdWQvMUxseloxV29VRUhqeG8xVFdGaVl6R2F6Y25KeXRHM2JObGtzRmcwYk5rejMzSE9QMjdMMzd0MnJhZE9tcVVHREJucjIyV2N2Y21zQlhFdXUxL0FLdUZad0RPRkdSZ0FNQUFDQWNpMC9QMTluenB3eGd1SDA5SFNscDZmTFlyR1VlVmtoSVNGR0dPd0lpU01pSWhRV0ZuYmRWeGNBQUVBQVhMSTllL2FvU1pNbVhzK2ZrSkNnQlFzV0dOVnJ3Y0hCYXQyNnRmNzYxNys2WEZCMjh1UkpyVnk1VXJHeHNhcGZ2NzdMTXA1NjZpbWRPblZLVWxGcjJwaVlHTjEvLy8zRzc2a2tkcnVkWVM0QUFBQnVjQVRBQUFBQXVDSGw1T1FZWWJDamhmVFpzMmVWazVOVDVtWDUrUGdvUER6Y0NJU2RLNGlEZzRPdndOb0RBSEQ1RVFCZm13b0xDMlV5bVFoMUFRQUE0TFVyM3lnZkFBQUF1QVlGQndjck9EaFlOV3ZXZEptZWw1ZG5oTUhPWHhrWkdiSmFyUjZYVlZoWWFNeDM5T2hSbC9zQ0FnSlVzV0pGaFlXRkdkL0R3c0lVSGg2dTBOQlErZnI2WHJGdEJBQUExeis2akFBQUFLQ3NDSUFCQUFBQUp3RUJBYXBXclpxcVZhdm1NdDF1dHlzN08xdG56cHh4QzRmUG5UdFg0dkx5OHZLVWtwS2lsSlFVai9kWHFGQkI0ZUhoQ2c4UE40SmhSMWdjSEJ4TXRROEFBQUFBQUFES2hCYlFBQUFBd0NVcUtDaFFSa2FHTWpJeTNBTGkvUHo4aTE2dXI2K3ZRa05EM1NxSEhTRnhZR0RnWmR3S0FBQUFBQUFBbEFjRXdBQUFBTUFWWkxGWWxKV1ZwY3pNVEdWbVpycmN6czdPbHQxKzhSL0h6V2F6UytWd2hRb1ZGQm9hYW53UERnNm1iU1FBQUFBQUFNQU5oZ0FZQUFBQXVFb0tDd3QxN3R3NUl4ak95c3BTUmthR2NUc25KK2VTbG04eW1SUVNFdUlTQ2hNU0F3QUFBQUFBbEc4RXdBQUFBTUExS2o4LzN3aUlpMWNQWjJWbHFhQ2c0SktmZzVBWUFBRGd2NnhXcTNKeWNtU3hXSlNUazZPQ2dnTFpiRGJaYkRaWnJWYmpOZ0FBdUxHMGE5ZnVhcTlDbVJBQUF3QUFBTmVwbkp3Y28xbzRLeXRMMmRuWk9uZnVuTEt6czVXZG5TMkx4WEpabnNkVFNCd2NIS3lRa0JDWDcwRkJRVEtaVEpmbE9RRUFBSzRVdTkydWpJd01wYVdsS1QwOVhXbHBhVHB6NW93c0Zvdnk4dkt1OXVvQkFJQnIwTkNoUTYvMktwUUpBVEFBQUFCUVR0bHNObGtzRmlNVWR2NSs3dHc1V1N5V3l4WVNTNUtQajQrQ2dvSVVFaExpRmc0WC8yNDJteS9iOHdJQUFGeEllbnE2VHA0OHFSTW5UaWd4TWRFSWVuMThmRlN4WWtWRlJFUW9ORFRVK0N6aitOemk3Kzh2UHo4LytmajR5TS9QVDc2K3Z2TDE5ZVdpTndBQWNFMGpBQVlBQUFCdVlNVkQ0cXlzTEZrc0ZxT2lPRHM3KzVMSEl2YkUzOS8vZ2tGeFNFaUlnb0tDYUQ4TkFBQXVTbFpXbHZidDI2ZDkrL1lwSXlORGtsUzVjbVhWckZsVE1URXhxbHk1c2lwV3JNaG5EUUFBVU80UUFBTUFBQUFvbGMxbU04SmdSL1h3K2ZQbmpiSHhITjl6YzNPdnlQTTdWK0lFQlFVcEtDaElnWUdCQ2dvS1VuQndzQUlEQXhVWUdHamM5dlgxdlNMckFRQUFyZzlKU1VuYXVuV3JqaDA3SnBQSnBOcTFhNnRCZ3dhcVZhdVdRa0pDcnZicUFRQUFYSEVFd0FBQUFBQXVDNXZONWhJSU8xcE1GNStXazVNanE5VjZ4ZGJEYkRZYkFiRnpXT3o4NVpqbStFN2xEd0FBMTc4elo4NW85ZXJWT25ueXBFSkNRblQ3N2JlclVhTkdoTDRBQU9DR1F3QU1BQUFBNEUrWGw1Zm5NUmd1L2owbkowZDIrNVgvbHlVZ0lLRFVvTmo1ZGtCQWdNeG1zL3o5L2EvNGVnRUFnQXV6MiszYXNXT0hObTdjcUlDQUFMVnAwMFpObXphVm41L2YxVjQxQUFDQXE0SUFHQUFBQU1BMXkyNjNHMEd3eFdKUlhsNmV6cDgvcjl6Y1hKMC9mOTVvUFgzKy9IbGp1czFtKzFQV3pkZlgxd2lEQXdNRFM3d2RHQmdvczlsc2hNeU8yNXlVQmdEZzBtVm1adXFISDM1UVltS2k2dGF0cTA2ZE9pazRPUGhxcnhZQUFNQlZSUUFNQUFBQW9Gekp6ODkzQzRVZHQ0dFBjM3d2TEN6ODA5ZlQxOWZYQ0lRdkprQm1yR01Bd0kzdTZOR2ordTY3NzJReW1SUVhGNmRHalJwZDdWVUNBQUM0SmhBQUF3QUFBTGpoNWVYbGxSb1VPMjQ3dnZMejgxVlFVSEJWMTluUHo4OW9SZTNOZDhlWHY3Ky95elRIYmNaQkJnQmNUdzRlUEtqdnYvOWVrWkdSNnRHamgwSkRRNi8yS2dFQUFGd3pDSUFCQUFBQTRDSVVGaFlxTHkvUCtISUV3ODYzYzNOelM1ekhhclZlN1UxdzRldnI2eFlZRncrTHpXYXpFVHdYRDVDZHYvdjUrY25QejA4bWsrbHFieFlBb0J6YXMyZVBWcXhZb2VyVnErdisrKzlYUUVEQTFWNGxBQUNBYXdvQk1BQUFBQUJjQlZhclZYbDVlYVVHeFk3cG51YTVHbTJyeThvUkJQdjYrcm9FdzQ3Ym5xYjcrdnE2ek9NOHIvUFB4YjhJbXdIZ3h2RExMNzlvelpvMXFsbXpwbnIwNkNHejJYeTFWd2tBQU9DYVF3QU1BQUFBQU5laGdvSUM0eXMvUDk5b1MrMzhzNmRwSmMxL1BRVEtwWEdFeVJjS2lwMERaVjlmWC9uNCtCaTNQWDJWOVg0QXdKV3paY3NXYmRxMFNYWHExRkgzN3QzbDUrZDN0VmNKQUFEZ21rUUFEQUFBQUFDUTFXcjFLa0MyV3ExdTl4ZWYxN0dzRzVHUGo0LzgvUHlNWUxpMEFMa3M0YktQajQveFpUS1pQUDVzTXBsS3ZLK2thY1VmVS93MkFGd0xyRmFyMXE5ZnI1MDdkNnB1M2JycTJyVXJGOTBBQUFDVWdnQVlBQUFBQUhCRldLMVdXYTFXMld3Mkl4aDJoTU9PMjg1Zm5xWVhGQlI0OVhoY0dTVUZ4ODczZVJNeVM3cmdkMi9tY1FUV1YzTmU0RVpUbzBZTjFhaFI0Nm85ZjFKU2tsYXNXS0d6WjgrcVljT0c2dHk1cy9FNkJBQUFBTS9va3dJQUFBQUF1Q0ljYlpmL0RNNWhjZkdRMkZPSWJMUFpaTFBaVkZoWWFOd3UvbFhhZlo3dXY5N2JhSHRTV0ZoWUxyZnJZckFmY0tOcTJyVHBuL3A4cDA2ZE1zYjFQWDc4dUk0ZlB5NS9mMzkxN05oUnQ5MTIyNSs2TGdBQUFOY3JLb0FCQUFBQUFMZ003SGE3U3lqc0tVQzJXcTNHOUxJRXpJV0ZoY2J5bmIrY3A5bnRkcmVmUGQzMlpuN0NUbmZzRTl5b3JtYTFiWGg0dU9yVnE2Y1dMVm9vSkNUa3FxMEhBQURBOVlZS1lBQUFBQUFBTGdPVHlXU00yVnNlT0FMaDRzSHd4UVROanVVNUw5dHV0OHRrTXJuY1g5cTh6dE5MbWxiU2QyK1dkNkY1TjI3Y2VDbTdFN2h1ZGVqUVFWRlJVWC9hODUwNmRVcFZxbFJSdFdyVkZCd2MvS2M5THdBQVFIbENCVEFBQUFBQUFBQUFBQUFBbEJOWHI0Y0xBQUFBQUFBQUFBQUFBT0N5SWdBR0FBQUFBQUFBQUFBQWdIS0NBQmdBQUFBQUFBQUFBQUFBeWdrQ1lBQUFBQUFBQUFBQUFBQW9Kd2lBQVFBQUFBQUFBQUFBQUtDY0lBQUdBQUFBQUFBQUFBQUFnSEtDQUJnQUFBQUFBQUFBQUFBQXlna0NZQUFBQUFBQUFBQUFBQUFvSndpQUFRQUFBQUFBQUFBQUFLQ2NJQUFHQUFBQUFBQUFBQUFBZ0hLQ0FCZ0FBQUFBQUFBQUFBQUF5Z2tDWUFBQUFBQUFBQUFBQUFBb0p3aUFBUUFBQUFBQUFBQUFBS0NjSUFBR0FBQUFBQUFBQUFBQWdIS0NBQmdBQUFBQUFBQUFBQUFBeWdrQ1lBQUFBQUFBQUFBQUFBQW9Kd2lBQVFBQUFBQUFBQUFBQUtDY0lBQUdBQUFBQUFBQUFBQUFnSEtDQUJnQUFBQUFBQUFBQUFBQXlna0NZQUFBQUFBQUFBQUFBQUFvSndpQUFRQUFBQUFBQUFBQUFLQ2NJQUFHQUFBQUFBQUFBQUFBZ0hLQ0FCZ0FBQUFBQUFBQUFBQUF5Z2tDWUFBQUFBQUFBQUFBQUFBb0p3aUFBUUFBQUFBQUFBQUFBS0NjSUFBR0FBQUFBQUFBQUFBQWdIS0NBQmdBQUFBQUFBQUFBQUFBeWdrQ1lBQUFBQUFBQUFBQUFBQW9Kd2lBQVFBQUFBQUFBQUFBQUtDY0lBQUdBQUFBQUFBQUFBQUFnSEtDQUJnQUFBQUFBQUFBQUFBQXlna0NZQUFBQUFBQUFBQUFBQUFvSndpQUFRQUFBQUFBQUFBQUFLQ2NJQUFHQUFBQUFBQUFBQUFBZ0hLQ0FCZ0FBQUFBQUFBQUFBQUF5Z2tDWUFBQUFBQUFBQUFBQUFBb0p3aUFBUUFBQUFBQUFBQUFBS0NjSUFBR0FBQUFBQUFBQUFBQWdIS0NBQmdBQUFBQUFBQUFBQUFBeWdrQ1lBQUFBQUFBQUFBQUFBQW9Kd2lBQVFBQUFBQUFBQUFBQUtDY0lBQUdBQUFBQUFBQUFBQUFnSEtDQUJnQUFBQUFBQUFBQUFBQXlna0NZQUFBQUFBQUFBQUFBQUFvSi80ZmhKUVFvZHU5OUdVQUFBQUFTVVZPUks1Q1lJST0iLAoJIlRoZW1lIiA6ICIiLAoJIlR5cGUiIDogIm1pbmQiLAoJIlZlcnNpb24iIDogIjEwIgp9Cg=="/>
    </extobj>
  </extobjs>
</s:customData>
</file>

<file path=customXml/itemProps73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7187</Words>
  <Application>WPS 演示</Application>
  <PresentationFormat>宽屏</PresentationFormat>
  <Paragraphs>340</Paragraphs>
  <Slides>36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195</cp:revision>
  <dcterms:created xsi:type="dcterms:W3CDTF">2019-06-19T02:08:00Z</dcterms:created>
  <dcterms:modified xsi:type="dcterms:W3CDTF">2024-02-28T12:28:19Z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76F39DFBB26C4273910E9D7CD3A8181E</vt:lpwstr>
  </property>
</Properties>
</file>